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1" r:id="rId5"/>
  </p:sldIdLst>
  <p:sldSz cx="12192000" cy="6858000"/>
  <p:notesSz cx="9872663" cy="143017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da Christine N. Lippert" initials="ICNL" lastIdx="1" clrIdx="0">
    <p:extLst>
      <p:ext uri="{19B8F6BF-5375-455C-9EA6-DF929625EA0E}">
        <p15:presenceInfo xmlns:p15="http://schemas.microsoft.com/office/powerpoint/2012/main" userId="S-1-5-21-2845288857-4135400238-2165224878-31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8066"/>
    <a:srgbClr val="AED4CD"/>
    <a:srgbClr val="FFFFFF"/>
    <a:srgbClr val="6EC5A5"/>
    <a:srgbClr val="C6C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3660A0-D577-4040-840E-5C5B7B585FD3}" v="10" dt="2023-11-29T14:09:58.5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5332" autoAdjust="0"/>
  </p:normalViewPr>
  <p:slideViewPr>
    <p:cSldViewPr snapToGrid="0">
      <p:cViewPr varScale="1">
        <p:scale>
          <a:sx n="134" d="100"/>
          <a:sy n="134" d="100"/>
        </p:scale>
        <p:origin x="498" y="126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944F2-98D4-4C36-8EB2-9D0C9B3FFC22}" type="doc">
      <dgm:prSet loTypeId="urn:microsoft.com/office/officeart/2005/8/layout/orgChart1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nb-NO"/>
        </a:p>
      </dgm:t>
    </dgm:pt>
    <dgm:pt modelId="{6D9C8251-DC69-4B74-B1B5-389DC6D62996}">
      <dgm:prSet phldrT="[Tekst]" custT="1"/>
      <dgm:spPr>
        <a:solidFill>
          <a:srgbClr val="128066"/>
        </a:solidFill>
        <a:ln>
          <a:noFill/>
        </a:ln>
      </dgm:spPr>
      <dgm:t>
        <a:bodyPr/>
        <a:lstStyle/>
        <a:p>
          <a:r>
            <a:rPr lang="nb-NO" sz="1050" b="1" dirty="0"/>
            <a:t>KOMMUNEDIREKTØR</a:t>
          </a:r>
          <a:br>
            <a:rPr lang="nb-NO" sz="1050" b="1" dirty="0"/>
          </a:br>
          <a:r>
            <a:rPr lang="nb-NO" sz="900" b="0" i="1" dirty="0"/>
            <a:t>Lars Andreas Uglem</a:t>
          </a:r>
        </a:p>
      </dgm:t>
    </dgm:pt>
    <dgm:pt modelId="{BE2749BC-C0B6-49E4-B9E2-F6CB13D67E85}" type="parTrans" cxnId="{EA3FE42C-9340-4852-AD07-79C1DF76D454}">
      <dgm:prSet/>
      <dgm:spPr/>
      <dgm:t>
        <a:bodyPr/>
        <a:lstStyle/>
        <a:p>
          <a:endParaRPr lang="nb-NO" sz="900"/>
        </a:p>
      </dgm:t>
    </dgm:pt>
    <dgm:pt modelId="{6D65DA37-0FFA-4D81-BE1E-CF3E095097E0}" type="sibTrans" cxnId="{EA3FE42C-9340-4852-AD07-79C1DF76D454}">
      <dgm:prSet custT="1"/>
      <dgm:spPr/>
      <dgm:t>
        <a:bodyPr/>
        <a:lstStyle/>
        <a:p>
          <a:endParaRPr lang="nb-NO"/>
        </a:p>
      </dgm:t>
    </dgm:pt>
    <dgm:pt modelId="{06D2C179-AD66-4DA6-9671-16C532AD82DA}" type="asst">
      <dgm:prSet phldrT="[Tekst]"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/>
              </a:solidFill>
            </a:rPr>
            <a:t>Økonomi og regionale tjenester</a:t>
          </a:r>
          <a:br>
            <a:rPr lang="nb-NO" sz="900" b="0" dirty="0">
              <a:solidFill>
                <a:schemeClr val="tx1"/>
              </a:solidFill>
            </a:rPr>
          </a:br>
          <a:r>
            <a:rPr lang="nb-NO" sz="900" b="0" i="1" dirty="0">
              <a:solidFill>
                <a:schemeClr val="tx1"/>
              </a:solidFill>
            </a:rPr>
            <a:t>Konst. Jostein Torkildsrud</a:t>
          </a:r>
        </a:p>
      </dgm:t>
    </dgm:pt>
    <dgm:pt modelId="{A0DE11A7-6FFD-4340-9632-9D3EE0738957}" type="parTrans" cxnId="{AEDAF7A5-54A0-4133-B398-1B2C5943E801}">
      <dgm:prSet/>
      <dgm:spPr/>
      <dgm:t>
        <a:bodyPr/>
        <a:lstStyle/>
        <a:p>
          <a:endParaRPr lang="nb-NO" sz="900"/>
        </a:p>
      </dgm:t>
    </dgm:pt>
    <dgm:pt modelId="{B40397EC-20B1-4717-938A-720AE058FBCC}" type="sibTrans" cxnId="{AEDAF7A5-54A0-4133-B398-1B2C5943E801}">
      <dgm:prSet custT="1"/>
      <dgm:spPr/>
      <dgm:t>
        <a:bodyPr/>
        <a:lstStyle/>
        <a:p>
          <a:endParaRPr lang="nb-NO"/>
        </a:p>
      </dgm:t>
    </dgm:pt>
    <dgm:pt modelId="{4FFBD9A4-F6CF-4550-AC29-6933F490E446}">
      <dgm:prSet phldrT="[Tekst]" custT="1"/>
      <dgm:spPr>
        <a:solidFill>
          <a:srgbClr val="128066"/>
        </a:solidFill>
        <a:ln>
          <a:noFill/>
        </a:ln>
      </dgm:spPr>
      <dgm:t>
        <a:bodyPr/>
        <a:lstStyle/>
        <a:p>
          <a:r>
            <a:rPr lang="nb-NO" sz="1050" b="1" dirty="0"/>
            <a:t>MILJØ OG SAMFUNN</a:t>
          </a:r>
          <a:br>
            <a:rPr lang="nb-NO" sz="1050" b="1" dirty="0"/>
          </a:br>
          <a:r>
            <a:rPr lang="nb-NO" sz="900" b="0" i="1" dirty="0"/>
            <a:t>Rune Lund</a:t>
          </a:r>
        </a:p>
      </dgm:t>
    </dgm:pt>
    <dgm:pt modelId="{A46E8BBE-E40B-4EF5-B67C-EB7A32BECE44}" type="parTrans" cxnId="{89836704-DA5E-4AE6-8A04-8B14F5F978B4}">
      <dgm:prSet/>
      <dgm:spPr/>
      <dgm:t>
        <a:bodyPr/>
        <a:lstStyle/>
        <a:p>
          <a:endParaRPr lang="nb-NO" sz="900"/>
        </a:p>
      </dgm:t>
    </dgm:pt>
    <dgm:pt modelId="{03E95C1B-ECCF-44E2-90B7-ABE4BA96507C}" type="sibTrans" cxnId="{89836704-DA5E-4AE6-8A04-8B14F5F978B4}">
      <dgm:prSet custT="1"/>
      <dgm:spPr/>
      <dgm:t>
        <a:bodyPr/>
        <a:lstStyle/>
        <a:p>
          <a:endParaRPr lang="nb-NO"/>
        </a:p>
      </dgm:t>
    </dgm:pt>
    <dgm:pt modelId="{FBC42695-02E9-479B-80E7-3AF41CD8AEED}">
      <dgm:prSet phldrT="[Tekst]" custT="1"/>
      <dgm:spPr>
        <a:solidFill>
          <a:srgbClr val="128066"/>
        </a:solidFill>
        <a:ln>
          <a:noFill/>
        </a:ln>
      </dgm:spPr>
      <dgm:t>
        <a:bodyPr/>
        <a:lstStyle/>
        <a:p>
          <a:r>
            <a:rPr lang="nb-NO" sz="1050" b="1" dirty="0"/>
            <a:t>OPPVEKST OG LÆRING</a:t>
          </a:r>
          <a:br>
            <a:rPr lang="nb-NO" sz="1050" b="1" dirty="0"/>
          </a:br>
          <a:r>
            <a:rPr lang="nb-NO" sz="900" b="0" i="1" dirty="0"/>
            <a:t>Jon Egil Pettersen</a:t>
          </a:r>
        </a:p>
      </dgm:t>
    </dgm:pt>
    <dgm:pt modelId="{56477D30-488F-421A-846E-18F180790648}" type="parTrans" cxnId="{7F19885C-2685-4650-AC3C-7361ED1FBD38}">
      <dgm:prSet/>
      <dgm:spPr/>
      <dgm:t>
        <a:bodyPr/>
        <a:lstStyle/>
        <a:p>
          <a:endParaRPr lang="nb-NO" sz="900"/>
        </a:p>
      </dgm:t>
    </dgm:pt>
    <dgm:pt modelId="{03C796AF-1796-4A14-98CC-C5B2B0EA45EB}" type="sibTrans" cxnId="{7F19885C-2685-4650-AC3C-7361ED1FBD38}">
      <dgm:prSet custT="1"/>
      <dgm:spPr/>
      <dgm:t>
        <a:bodyPr/>
        <a:lstStyle/>
        <a:p>
          <a:endParaRPr lang="nb-NO"/>
        </a:p>
      </dgm:t>
    </dgm:pt>
    <dgm:pt modelId="{3C9F0AEC-99D0-4543-A9EB-74C40B4DEC19}">
      <dgm:prSet phldrT="[Tekst]" custT="1"/>
      <dgm:spPr>
        <a:solidFill>
          <a:srgbClr val="128066"/>
        </a:solidFill>
        <a:ln>
          <a:noFill/>
        </a:ln>
      </dgm:spPr>
      <dgm:t>
        <a:bodyPr/>
        <a:lstStyle/>
        <a:p>
          <a:r>
            <a:rPr lang="nb-NO" sz="1050" b="1"/>
            <a:t>HELSE OG MESTRING</a:t>
          </a:r>
          <a:br>
            <a:rPr lang="nb-NO" sz="1050" b="1"/>
          </a:br>
          <a:r>
            <a:rPr lang="nb-NO" sz="900" b="0" i="1"/>
            <a:t>Cathrine Pedersen</a:t>
          </a:r>
          <a:endParaRPr lang="nb-NO" sz="900" b="0" i="1" dirty="0"/>
        </a:p>
      </dgm:t>
    </dgm:pt>
    <dgm:pt modelId="{4295071E-820D-4BFE-BB26-293F93FA4DE1}" type="parTrans" cxnId="{3D021D48-AE5A-4519-BF32-205E75F2D923}">
      <dgm:prSet/>
      <dgm:spPr/>
      <dgm:t>
        <a:bodyPr/>
        <a:lstStyle/>
        <a:p>
          <a:endParaRPr lang="nb-NO" sz="900"/>
        </a:p>
      </dgm:t>
    </dgm:pt>
    <dgm:pt modelId="{C42B192E-A49F-4DB7-B197-DC5B36F2BCEF}" type="sibTrans" cxnId="{3D021D48-AE5A-4519-BF32-205E75F2D923}">
      <dgm:prSet custT="1"/>
      <dgm:spPr/>
      <dgm:t>
        <a:bodyPr/>
        <a:lstStyle/>
        <a:p>
          <a:endParaRPr lang="nb-NO"/>
        </a:p>
      </dgm:t>
    </dgm:pt>
    <dgm:pt modelId="{5F0C71C4-8795-4C83-B050-994C369F18BE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Areal- og byutvikling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Martin Steinbekken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05F87E9-4DCC-4A7B-B221-E8CA1F76D0DB}" type="parTrans" cxnId="{C3B2D302-2981-4C83-8215-42E3F1D84666}">
      <dgm:prSet/>
      <dgm:spPr>
        <a:ln>
          <a:solidFill>
            <a:srgbClr val="128066"/>
          </a:solidFill>
        </a:ln>
      </dgm:spPr>
      <dgm:t>
        <a:bodyPr/>
        <a:lstStyle/>
        <a:p>
          <a:endParaRPr lang="nb-NO" sz="900"/>
        </a:p>
      </dgm:t>
    </dgm:pt>
    <dgm:pt modelId="{9C72BDBD-F936-47C0-A30C-5F2A20872C2B}" type="sibTrans" cxnId="{C3B2D302-2981-4C83-8215-42E3F1D84666}">
      <dgm:prSet custT="1"/>
      <dgm:spPr/>
      <dgm:t>
        <a:bodyPr/>
        <a:lstStyle/>
        <a:p>
          <a:endParaRPr lang="nb-NO"/>
        </a:p>
      </dgm:t>
    </dgm:pt>
    <dgm:pt modelId="{6B68BFD8-20B8-4989-ABF8-E3E728CAD59E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Eiendom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Uno Frivoll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C997C18-E60E-4E89-8E46-B593E89A4FE9}" type="parTrans" cxnId="{5B02A087-8756-443B-84DE-E6D9970C3816}">
      <dgm:prSet/>
      <dgm:spPr/>
      <dgm:t>
        <a:bodyPr/>
        <a:lstStyle/>
        <a:p>
          <a:endParaRPr lang="nb-NO" sz="900"/>
        </a:p>
      </dgm:t>
    </dgm:pt>
    <dgm:pt modelId="{10109918-8D02-4669-847D-811EAB79645A}" type="sibTrans" cxnId="{5B02A087-8756-443B-84DE-E6D9970C3816}">
      <dgm:prSet custT="1"/>
      <dgm:spPr/>
      <dgm:t>
        <a:bodyPr/>
        <a:lstStyle/>
        <a:p>
          <a:endParaRPr lang="nb-NO"/>
        </a:p>
      </dgm:t>
    </dgm:pt>
    <dgm:pt modelId="{3DC702E2-AFF5-4458-B1AE-507D7586C761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Austmarka barne- og ungdomsskole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>
              <a:solidFill>
                <a:schemeClr val="tx1">
                  <a:lumMod val="85000"/>
                  <a:lumOff val="15000"/>
                </a:schemeClr>
              </a:solidFill>
            </a:rPr>
            <a:t>Kjersti Halteigen</a:t>
          </a:r>
          <a:endParaRPr lang="nb-NO" sz="90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2D94179-CE83-4176-A1FC-58A6DF17D4D6}" type="parTrans" cxnId="{DC0D0CA6-3026-4F20-93C2-C7DD74EA4EA2}">
      <dgm:prSet/>
      <dgm:spPr/>
      <dgm:t>
        <a:bodyPr/>
        <a:lstStyle/>
        <a:p>
          <a:endParaRPr lang="nb-NO" sz="900"/>
        </a:p>
      </dgm:t>
    </dgm:pt>
    <dgm:pt modelId="{CC857B0C-7EB0-4684-8704-DA99CDEC5CBD}" type="sibTrans" cxnId="{DC0D0CA6-3026-4F20-93C2-C7DD74EA4EA2}">
      <dgm:prSet custT="1"/>
      <dgm:spPr/>
      <dgm:t>
        <a:bodyPr/>
        <a:lstStyle/>
        <a:p>
          <a:endParaRPr lang="nb-NO" sz="900"/>
        </a:p>
      </dgm:t>
    </dgm:pt>
    <dgm:pt modelId="{F13DA352-9358-4854-A06C-30624158E77B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Langeland barnehage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>
              <a:solidFill>
                <a:schemeClr val="tx1">
                  <a:lumMod val="85000"/>
                  <a:lumOff val="15000"/>
                </a:schemeClr>
              </a:solidFill>
            </a:rPr>
            <a:t>Maria Chr. Bjølseth</a:t>
          </a:r>
          <a:endParaRPr lang="nb-NO" sz="9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E31D2D0-B100-4F28-985B-50DFB05CAA34}" type="parTrans" cxnId="{8EE7EDB5-BA58-4EB6-B3DB-24DBA188FDBF}">
      <dgm:prSet/>
      <dgm:spPr/>
      <dgm:t>
        <a:bodyPr/>
        <a:lstStyle/>
        <a:p>
          <a:endParaRPr lang="nb-NO" sz="900"/>
        </a:p>
      </dgm:t>
    </dgm:pt>
    <dgm:pt modelId="{4524FDDA-0EE9-4FC9-8578-FACF063D1432}" type="sibTrans" cxnId="{8EE7EDB5-BA58-4EB6-B3DB-24DBA188FDBF}">
      <dgm:prSet custT="1"/>
      <dgm:spPr/>
      <dgm:t>
        <a:bodyPr/>
        <a:lstStyle/>
        <a:p>
          <a:endParaRPr lang="nb-NO" sz="900"/>
        </a:p>
      </dgm:t>
    </dgm:pt>
    <dgm:pt modelId="{044B6061-88B3-424E-B0AD-85B54FD90520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Brandval oppvekstsenter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dirty="0">
              <a:solidFill>
                <a:schemeClr val="tx1">
                  <a:lumMod val="85000"/>
                  <a:lumOff val="15000"/>
                </a:schemeClr>
              </a:solidFill>
            </a:rPr>
            <a:t>Lars Solbu</a:t>
          </a:r>
        </a:p>
      </dgm:t>
    </dgm:pt>
    <dgm:pt modelId="{07BC97A2-6E4E-40C5-B580-5995F10CA606}" type="parTrans" cxnId="{60E5A781-EE91-44B8-AF57-9BC7B4F563C7}">
      <dgm:prSet/>
      <dgm:spPr/>
      <dgm:t>
        <a:bodyPr/>
        <a:lstStyle/>
        <a:p>
          <a:endParaRPr lang="nb-NO" sz="900"/>
        </a:p>
      </dgm:t>
    </dgm:pt>
    <dgm:pt modelId="{45D688FB-7BA9-4F69-91D4-D38E7F077FDE}" type="sibTrans" cxnId="{60E5A781-EE91-44B8-AF57-9BC7B4F563C7}">
      <dgm:prSet custT="1"/>
      <dgm:spPr/>
      <dgm:t>
        <a:bodyPr/>
        <a:lstStyle/>
        <a:p>
          <a:endParaRPr lang="nb-NO" sz="900"/>
        </a:p>
      </dgm:t>
    </dgm:pt>
    <dgm:pt modelId="{1622D4B4-4B7B-49B8-9CBE-BB3CA98A8A68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i="0">
              <a:solidFill>
                <a:schemeClr val="tx1">
                  <a:lumMod val="85000"/>
                  <a:lumOff val="15000"/>
                </a:schemeClr>
              </a:solidFill>
            </a:rPr>
            <a:t>Marikollen barnehage</a:t>
          </a:r>
          <a:br>
            <a:rPr lang="nb-NO" sz="900" b="1" i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>
              <a:solidFill>
                <a:schemeClr val="tx1">
                  <a:lumMod val="85000"/>
                  <a:lumOff val="15000"/>
                </a:schemeClr>
              </a:solidFill>
            </a:rPr>
            <a:t>Else Malin Holt</a:t>
          </a:r>
          <a:endParaRPr lang="nb-NO" sz="9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F81AA68-02E9-4DFB-A849-9043E3677765}" type="parTrans" cxnId="{00308D3E-31EB-48B9-9ADE-AB59136AA0A9}">
      <dgm:prSet/>
      <dgm:spPr/>
      <dgm:t>
        <a:bodyPr/>
        <a:lstStyle/>
        <a:p>
          <a:endParaRPr lang="nb-NO" sz="900"/>
        </a:p>
      </dgm:t>
    </dgm:pt>
    <dgm:pt modelId="{B1DA5BAD-3754-4547-8924-3D5DB8DF2C61}" type="sibTrans" cxnId="{00308D3E-31EB-48B9-9ADE-AB59136AA0A9}">
      <dgm:prSet custT="1"/>
      <dgm:spPr/>
      <dgm:t>
        <a:bodyPr/>
        <a:lstStyle/>
        <a:p>
          <a:endParaRPr lang="nb-NO" sz="900"/>
        </a:p>
      </dgm:t>
    </dgm:pt>
    <dgm:pt modelId="{98D7856A-F7CE-4BDE-96A8-AECE2ACBE367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Forebyggende og regionale tjenester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dirty="0">
              <a:solidFill>
                <a:schemeClr val="tx1"/>
              </a:solidFill>
            </a:rPr>
            <a:t>Arnhild Julseth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F7DBEE6-591B-4CAD-A7FC-220488CDFD46}" type="parTrans" cxnId="{A0309C54-BEA6-4142-A1CB-C610F161FB13}">
      <dgm:prSet/>
      <dgm:spPr/>
      <dgm:t>
        <a:bodyPr/>
        <a:lstStyle/>
        <a:p>
          <a:endParaRPr lang="nb-NO" sz="900"/>
        </a:p>
      </dgm:t>
    </dgm:pt>
    <dgm:pt modelId="{7B1FDA76-D2A8-4D01-BDDF-9BB3BA09E4BB}" type="sibTrans" cxnId="{A0309C54-BEA6-4142-A1CB-C610F161FB13}">
      <dgm:prSet custT="1"/>
      <dgm:spPr/>
      <dgm:t>
        <a:bodyPr/>
        <a:lstStyle/>
        <a:p>
          <a:endParaRPr lang="nb-NO" sz="900"/>
        </a:p>
      </dgm:t>
    </dgm:pt>
    <dgm:pt modelId="{48B6772A-642B-4CBB-AE95-CA5BFE616D4F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Kultur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dirty="0">
              <a:solidFill>
                <a:schemeClr val="tx1">
                  <a:lumMod val="85000"/>
                  <a:lumOff val="15000"/>
                </a:schemeClr>
              </a:solidFill>
            </a:rPr>
            <a:t>Stine Merete Raaden</a:t>
          </a:r>
        </a:p>
      </dgm:t>
    </dgm:pt>
    <dgm:pt modelId="{736B1B46-F71D-4C0A-B8E2-BAA94DD3C48A}" type="parTrans" cxnId="{69E5BD21-A2BF-4340-A497-08701CFB3178}">
      <dgm:prSet/>
      <dgm:spPr/>
      <dgm:t>
        <a:bodyPr/>
        <a:lstStyle/>
        <a:p>
          <a:endParaRPr lang="nb-NO" sz="900"/>
        </a:p>
      </dgm:t>
    </dgm:pt>
    <dgm:pt modelId="{1D70DD72-9288-44F5-82EC-23858A0250DA}" type="sibTrans" cxnId="{69E5BD21-A2BF-4340-A497-08701CFB3178}">
      <dgm:prSet custT="1"/>
      <dgm:spPr/>
      <dgm:t>
        <a:bodyPr/>
        <a:lstStyle/>
        <a:p>
          <a:endParaRPr lang="nb-NO"/>
        </a:p>
      </dgm:t>
    </dgm:pt>
    <dgm:pt modelId="{A05A8BCC-44B6-4A54-A85F-84C87B15C023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NAV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Jørn Andre Stenseth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2A904B1-E92C-42E8-8166-46FD7C414EFB}" type="parTrans" cxnId="{7B8C6B5F-102B-46B2-A34D-054452DA9ECB}">
      <dgm:prSet/>
      <dgm:spPr/>
      <dgm:t>
        <a:bodyPr/>
        <a:lstStyle/>
        <a:p>
          <a:endParaRPr lang="nb-NO" sz="900"/>
        </a:p>
      </dgm:t>
    </dgm:pt>
    <dgm:pt modelId="{B54F3F5D-8DC4-4662-AE2B-C666A79C9E9A}" type="sibTrans" cxnId="{7B8C6B5F-102B-46B2-A34D-054452DA9ECB}">
      <dgm:prSet custT="1"/>
      <dgm:spPr/>
      <dgm:t>
        <a:bodyPr/>
        <a:lstStyle/>
        <a:p>
          <a:endParaRPr lang="nb-NO"/>
        </a:p>
      </dgm:t>
    </dgm:pt>
    <dgm:pt modelId="{DFD5BF87-A2A4-4381-8D85-8572E2DAEC6A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Næring og miljø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dirty="0">
              <a:solidFill>
                <a:schemeClr val="tx1">
                  <a:lumMod val="85000"/>
                  <a:lumOff val="15000"/>
                </a:schemeClr>
              </a:solidFill>
            </a:rPr>
            <a:t>Trond Sørensen</a:t>
          </a:r>
        </a:p>
      </dgm:t>
    </dgm:pt>
    <dgm:pt modelId="{1AD0F04D-4BF3-4808-8484-D312B3092AE5}" type="parTrans" cxnId="{20141E6C-860C-4BA4-AFF6-88B4E60A4631}">
      <dgm:prSet/>
      <dgm:spPr>
        <a:ln>
          <a:solidFill>
            <a:srgbClr val="128066"/>
          </a:solidFill>
        </a:ln>
      </dgm:spPr>
      <dgm:t>
        <a:bodyPr/>
        <a:lstStyle/>
        <a:p>
          <a:endParaRPr lang="nb-NO" sz="900"/>
        </a:p>
      </dgm:t>
    </dgm:pt>
    <dgm:pt modelId="{9DAAF593-ED60-45BE-8294-4E12F9110740}" type="sibTrans" cxnId="{20141E6C-860C-4BA4-AFF6-88B4E60A4631}">
      <dgm:prSet custT="1"/>
      <dgm:spPr/>
      <dgm:t>
        <a:bodyPr/>
        <a:lstStyle/>
        <a:p>
          <a:endParaRPr lang="nb-NO"/>
        </a:p>
      </dgm:t>
    </dgm:pt>
    <dgm:pt modelId="{4EF59CDB-971B-4570-AA60-8796E8A5A4FB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Heldøgns omsorgsboliger og bofellesskap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dirty="0">
              <a:solidFill>
                <a:schemeClr val="tx1">
                  <a:lumMod val="85000"/>
                  <a:lumOff val="15000"/>
                </a:schemeClr>
              </a:solidFill>
            </a:rPr>
            <a:t>Camilla J. Seigerud</a:t>
          </a:r>
        </a:p>
      </dgm:t>
    </dgm:pt>
    <dgm:pt modelId="{37BC1D86-62E0-43B3-878A-4E2EDB4F04EC}" type="parTrans" cxnId="{A4DAAD1F-2A4C-4563-A1B1-1B9CDA9B5D32}">
      <dgm:prSet/>
      <dgm:spPr/>
      <dgm:t>
        <a:bodyPr/>
        <a:lstStyle/>
        <a:p>
          <a:endParaRPr lang="nb-NO" sz="900"/>
        </a:p>
      </dgm:t>
    </dgm:pt>
    <dgm:pt modelId="{5DBC27B5-874A-42F5-8901-FBDAFA0DCDB6}" type="sibTrans" cxnId="{A4DAAD1F-2A4C-4563-A1B1-1B9CDA9B5D32}">
      <dgm:prSet custT="1"/>
      <dgm:spPr/>
      <dgm:t>
        <a:bodyPr/>
        <a:lstStyle/>
        <a:p>
          <a:endParaRPr lang="nb-NO" sz="900"/>
        </a:p>
      </dgm:t>
    </dgm:pt>
    <dgm:pt modelId="{E178CAC9-425E-41AA-8BAE-F487C39187B7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endParaRPr lang="nb-NO" sz="900" b="1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Hjemmebaserte tjenester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dirty="0">
              <a:solidFill>
                <a:schemeClr val="tx1">
                  <a:lumMod val="85000"/>
                  <a:lumOff val="15000"/>
                </a:schemeClr>
              </a:solidFill>
            </a:rPr>
            <a:t>Linda Aarskog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endParaRPr lang="nb-NO" sz="900" b="0" i="1" dirty="0">
            <a:solidFill>
              <a:schemeClr val="tx1"/>
            </a:solidFill>
          </a:endParaRPr>
        </a:p>
      </dgm:t>
    </dgm:pt>
    <dgm:pt modelId="{A39938D9-D61C-4971-AC2A-1BD41BD7A79A}" type="parTrans" cxnId="{AC5C9CBA-A7D8-43AA-B58C-33B774288739}">
      <dgm:prSet/>
      <dgm:spPr/>
      <dgm:t>
        <a:bodyPr/>
        <a:lstStyle/>
        <a:p>
          <a:endParaRPr lang="nb-NO" sz="900"/>
        </a:p>
      </dgm:t>
    </dgm:pt>
    <dgm:pt modelId="{F8555784-16F6-495E-89AC-3AED9B189276}" type="sibTrans" cxnId="{AC5C9CBA-A7D8-43AA-B58C-33B774288739}">
      <dgm:prSet custT="1"/>
      <dgm:spPr/>
      <dgm:t>
        <a:bodyPr/>
        <a:lstStyle/>
        <a:p>
          <a:endParaRPr lang="nb-NO" sz="900"/>
        </a:p>
      </dgm:t>
    </dgm:pt>
    <dgm:pt modelId="{728D53FA-D4D9-4179-A582-E617A2EED308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Institusjonstjenester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dirty="0">
              <a:solidFill>
                <a:schemeClr val="tx1">
                  <a:lumMod val="85000"/>
                  <a:lumOff val="15000"/>
                </a:schemeClr>
              </a:solidFill>
            </a:rPr>
            <a:t>Mary Kordahl</a:t>
          </a:r>
        </a:p>
      </dgm:t>
    </dgm:pt>
    <dgm:pt modelId="{5E78802A-F9E8-4290-962B-13778AE02132}" type="parTrans" cxnId="{3DD29A88-8F41-411F-B360-5042E9E270CC}">
      <dgm:prSet/>
      <dgm:spPr/>
      <dgm:t>
        <a:bodyPr/>
        <a:lstStyle/>
        <a:p>
          <a:endParaRPr lang="nb-NO" sz="900"/>
        </a:p>
      </dgm:t>
    </dgm:pt>
    <dgm:pt modelId="{514A8B2A-B930-46BC-9ED1-1AB80139C3FC}" type="sibTrans" cxnId="{3DD29A88-8F41-411F-B360-5042E9E270CC}">
      <dgm:prSet custT="1"/>
      <dgm:spPr/>
      <dgm:t>
        <a:bodyPr/>
        <a:lstStyle/>
        <a:p>
          <a:endParaRPr lang="nb-NO" sz="900"/>
        </a:p>
      </dgm:t>
    </dgm:pt>
    <dgm:pt modelId="{919EA4F3-2CC9-4112-B632-808CB645F6A8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i="0" dirty="0">
              <a:solidFill>
                <a:schemeClr val="tx1">
                  <a:lumMod val="85000"/>
                  <a:lumOff val="15000"/>
                </a:schemeClr>
              </a:solidFill>
            </a:rPr>
            <a:t>Koordinerende tjenester</a:t>
          </a:r>
        </a:p>
        <a:p>
          <a:r>
            <a:rPr lang="nb-NO" sz="900" b="0" i="1" dirty="0">
              <a:solidFill>
                <a:schemeClr val="tx1">
                  <a:lumMod val="85000"/>
                  <a:lumOff val="15000"/>
                </a:schemeClr>
              </a:solidFill>
            </a:rPr>
            <a:t>June Jurgensen</a:t>
          </a:r>
        </a:p>
      </dgm:t>
    </dgm:pt>
    <dgm:pt modelId="{472512C8-7227-48F8-8849-6AA0B5282F60}" type="parTrans" cxnId="{6230ADC2-A210-4045-AE68-2C51A62F05B5}">
      <dgm:prSet/>
      <dgm:spPr/>
      <dgm:t>
        <a:bodyPr/>
        <a:lstStyle/>
        <a:p>
          <a:endParaRPr lang="nb-NO" sz="900"/>
        </a:p>
      </dgm:t>
    </dgm:pt>
    <dgm:pt modelId="{ED2DB4D5-68BB-4811-B830-45A3BD347B12}" type="sibTrans" cxnId="{6230ADC2-A210-4045-AE68-2C51A62F05B5}">
      <dgm:prSet custT="1"/>
      <dgm:spPr/>
      <dgm:t>
        <a:bodyPr/>
        <a:lstStyle/>
        <a:p>
          <a:endParaRPr lang="nb-NO" sz="900"/>
        </a:p>
      </dgm:t>
    </dgm:pt>
    <dgm:pt modelId="{E2C17191-6D4B-4698-8C8C-7CA8314019D0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Tilrettelagte tjenester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dirty="0">
              <a:solidFill>
                <a:schemeClr val="tx1">
                  <a:lumMod val="85000"/>
                  <a:lumOff val="15000"/>
                </a:schemeClr>
              </a:solidFill>
            </a:rPr>
            <a:t>Birger Bråthen</a:t>
          </a:r>
        </a:p>
      </dgm:t>
    </dgm:pt>
    <dgm:pt modelId="{0DA526EE-D92D-4F19-8E72-64261B32EC52}" type="parTrans" cxnId="{339F0949-9DA3-45DF-9BC2-C14251D811EB}">
      <dgm:prSet/>
      <dgm:spPr/>
      <dgm:t>
        <a:bodyPr/>
        <a:lstStyle/>
        <a:p>
          <a:endParaRPr lang="nb-NO" sz="900"/>
        </a:p>
      </dgm:t>
    </dgm:pt>
    <dgm:pt modelId="{B366AF85-1D67-405D-A51F-D471FDAE992F}" type="sibTrans" cxnId="{339F0949-9DA3-45DF-9BC2-C14251D811EB}">
      <dgm:prSet custT="1"/>
      <dgm:spPr/>
      <dgm:t>
        <a:bodyPr/>
        <a:lstStyle/>
        <a:p>
          <a:endParaRPr lang="nb-NO" sz="900"/>
        </a:p>
      </dgm:t>
    </dgm:pt>
    <dgm:pt modelId="{E2673623-6456-4C28-B1EC-03D9D720A040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Kongsvinger ungdomsskole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Jørgen Bo Gundersen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6635091-93DD-4BDA-933C-C32B4E181BF6}" type="parTrans" cxnId="{046C8F17-B7F1-4047-8905-6D0E2917A2D8}">
      <dgm:prSet/>
      <dgm:spPr/>
      <dgm:t>
        <a:bodyPr/>
        <a:lstStyle/>
        <a:p>
          <a:endParaRPr lang="nb-NO" sz="900"/>
        </a:p>
      </dgm:t>
    </dgm:pt>
    <dgm:pt modelId="{BC6AB9B3-409D-4BA8-9E70-6AD9448FDB30}" type="sibTrans" cxnId="{046C8F17-B7F1-4047-8905-6D0E2917A2D8}">
      <dgm:prSet/>
      <dgm:spPr/>
      <dgm:t>
        <a:bodyPr/>
        <a:lstStyle/>
        <a:p>
          <a:endParaRPr lang="nb-NO" sz="900"/>
        </a:p>
      </dgm:t>
    </dgm:pt>
    <dgm:pt modelId="{D8B08CBD-F35F-4411-8D98-512A9347C255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i="0">
              <a:solidFill>
                <a:schemeClr val="tx1">
                  <a:lumMod val="85000"/>
                  <a:lumOff val="15000"/>
                </a:schemeClr>
              </a:solidFill>
            </a:rPr>
            <a:t>Vangen barnehage</a:t>
          </a:r>
          <a:br>
            <a:rPr lang="nb-NO" sz="900" b="1" i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>
              <a:solidFill>
                <a:schemeClr val="tx1">
                  <a:lumMod val="85000"/>
                  <a:lumOff val="15000"/>
                </a:schemeClr>
              </a:solidFill>
            </a:rPr>
            <a:t>Tanja Heidi Haga-Trangsrud</a:t>
          </a:r>
          <a:endParaRPr lang="nb-NO" sz="9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07668C7-FC0F-42C1-8C07-6E81992F2E13}" type="parTrans" cxnId="{8797EF45-AB87-452C-989E-B895C5168DC8}">
      <dgm:prSet/>
      <dgm:spPr/>
      <dgm:t>
        <a:bodyPr/>
        <a:lstStyle/>
        <a:p>
          <a:endParaRPr lang="nb-NO" sz="900"/>
        </a:p>
      </dgm:t>
    </dgm:pt>
    <dgm:pt modelId="{B45D1F77-E3BC-454C-95A4-58FF137A56F0}" type="sibTrans" cxnId="{8797EF45-AB87-452C-989E-B895C5168DC8}">
      <dgm:prSet/>
      <dgm:spPr/>
      <dgm:t>
        <a:bodyPr/>
        <a:lstStyle/>
        <a:p>
          <a:endParaRPr lang="nb-NO" sz="900"/>
        </a:p>
      </dgm:t>
    </dgm:pt>
    <dgm:pt modelId="{BC520325-CF9B-4239-BC2E-B28E7B9C0D57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Langeland barneskole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Eirin Tone Elfsmark</a:t>
          </a:r>
          <a:endParaRPr lang="nb-NO" sz="90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4D66C41-D795-490D-8EF4-020BCA48EECA}" type="parTrans" cxnId="{5BA908AF-CA25-4FAE-ACB9-86EAFB4B8B85}">
      <dgm:prSet/>
      <dgm:spPr/>
      <dgm:t>
        <a:bodyPr/>
        <a:lstStyle/>
        <a:p>
          <a:endParaRPr lang="nb-NO" sz="900"/>
        </a:p>
      </dgm:t>
    </dgm:pt>
    <dgm:pt modelId="{38384118-381E-47B7-8F49-C544FEB21DA3}" type="sibTrans" cxnId="{5BA908AF-CA25-4FAE-ACB9-86EAFB4B8B85}">
      <dgm:prSet/>
      <dgm:spPr/>
      <dgm:t>
        <a:bodyPr/>
        <a:lstStyle/>
        <a:p>
          <a:endParaRPr lang="nb-NO" sz="900"/>
        </a:p>
      </dgm:t>
    </dgm:pt>
    <dgm:pt modelId="{E07C6829-0B53-42B8-8A60-5D53A142E8A8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Vinger barnehage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dirty="0">
              <a:solidFill>
                <a:schemeClr val="tx1">
                  <a:lumMod val="85000"/>
                  <a:lumOff val="15000"/>
                </a:schemeClr>
              </a:solidFill>
            </a:rPr>
            <a:t>Malin Linna </a:t>
          </a:r>
          <a:r>
            <a:rPr lang="nb-NO" sz="900" b="0" i="1" dirty="0" err="1">
              <a:solidFill>
                <a:schemeClr val="tx1">
                  <a:lumMod val="85000"/>
                  <a:lumOff val="15000"/>
                </a:schemeClr>
              </a:solidFill>
            </a:rPr>
            <a:t>Føien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984A19E-47C5-42AF-AAB0-80FC5149A5C3}" type="parTrans" cxnId="{4FDED56A-8914-4D8D-8BD2-E4A463502750}">
      <dgm:prSet/>
      <dgm:spPr/>
      <dgm:t>
        <a:bodyPr/>
        <a:lstStyle/>
        <a:p>
          <a:endParaRPr lang="nb-NO" sz="900"/>
        </a:p>
      </dgm:t>
    </dgm:pt>
    <dgm:pt modelId="{9D630EF4-6327-418F-B044-191B7F327D6D}" type="sibTrans" cxnId="{4FDED56A-8914-4D8D-8BD2-E4A463502750}">
      <dgm:prSet/>
      <dgm:spPr/>
      <dgm:t>
        <a:bodyPr/>
        <a:lstStyle/>
        <a:p>
          <a:endParaRPr lang="nb-NO" sz="900"/>
        </a:p>
      </dgm:t>
    </dgm:pt>
    <dgm:pt modelId="{1327299C-221E-4E2F-98FF-CE518542AF11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Marikollen barneskole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>
              <a:solidFill>
                <a:schemeClr val="tx1">
                  <a:lumMod val="85000"/>
                  <a:lumOff val="15000"/>
                </a:schemeClr>
              </a:solidFill>
            </a:rPr>
            <a:t>Arne Nøkling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2B93097-3F55-4518-8753-DE91DDC1B656}" type="parTrans" cxnId="{2068EAEA-CB7E-4E66-99F3-0900AEE16D3C}">
      <dgm:prSet/>
      <dgm:spPr/>
      <dgm:t>
        <a:bodyPr/>
        <a:lstStyle/>
        <a:p>
          <a:endParaRPr lang="nb-NO" sz="900"/>
        </a:p>
      </dgm:t>
    </dgm:pt>
    <dgm:pt modelId="{7A01F813-98C6-4F94-B241-0767005A6E20}" type="sibTrans" cxnId="{2068EAEA-CB7E-4E66-99F3-0900AEE16D3C}">
      <dgm:prSet/>
      <dgm:spPr/>
      <dgm:t>
        <a:bodyPr/>
        <a:lstStyle/>
        <a:p>
          <a:endParaRPr lang="nb-NO" sz="900"/>
        </a:p>
      </dgm:t>
    </dgm:pt>
    <dgm:pt modelId="{83E3A912-0C80-43A9-9B96-2498BB53FC8C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i="0">
              <a:solidFill>
                <a:schemeClr val="tx1">
                  <a:lumMod val="85000"/>
                  <a:lumOff val="15000"/>
                </a:schemeClr>
              </a:solidFill>
            </a:rPr>
            <a:t>Barnevern</a:t>
          </a:r>
          <a:br>
            <a:rPr lang="nb-NO" sz="900" b="1" i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Kristin Midtsund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81FBF99-6129-4A69-AE8A-3200ECA2392B}" type="parTrans" cxnId="{F1BDC652-10A4-4317-BFF1-7FB034540954}">
      <dgm:prSet/>
      <dgm:spPr/>
      <dgm:t>
        <a:bodyPr/>
        <a:lstStyle/>
        <a:p>
          <a:endParaRPr lang="nb-NO" sz="900"/>
        </a:p>
      </dgm:t>
    </dgm:pt>
    <dgm:pt modelId="{CB3750F5-E45E-4D7F-B49E-A8ACFEF168B3}" type="sibTrans" cxnId="{F1BDC652-10A4-4317-BFF1-7FB034540954}">
      <dgm:prSet/>
      <dgm:spPr/>
      <dgm:t>
        <a:bodyPr/>
        <a:lstStyle/>
        <a:p>
          <a:endParaRPr lang="nb-NO" sz="900"/>
        </a:p>
      </dgm:t>
    </dgm:pt>
    <dgm:pt modelId="{47C14F3C-5BF6-4E18-9A1E-FAF0BBDC7979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Roverud barneskole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Bernt Sætaberget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1D06DC7-86DF-486C-BC92-F9F2C9FDD26A}" type="parTrans" cxnId="{0BD0C004-D432-4087-8A8F-8C356BEFE334}">
      <dgm:prSet/>
      <dgm:spPr/>
      <dgm:t>
        <a:bodyPr/>
        <a:lstStyle/>
        <a:p>
          <a:endParaRPr lang="nb-NO" sz="900"/>
        </a:p>
      </dgm:t>
    </dgm:pt>
    <dgm:pt modelId="{12B93635-CA48-4FC8-AF03-F1FF37472833}" type="sibTrans" cxnId="{0BD0C004-D432-4087-8A8F-8C356BEFE334}">
      <dgm:prSet/>
      <dgm:spPr/>
      <dgm:t>
        <a:bodyPr/>
        <a:lstStyle/>
        <a:p>
          <a:endParaRPr lang="nb-NO" sz="900"/>
        </a:p>
      </dgm:t>
    </dgm:pt>
    <dgm:pt modelId="{9DDEC2CF-390D-4971-8ED3-A0E483E8D258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i="0">
              <a:solidFill>
                <a:schemeClr val="tx1">
                  <a:lumMod val="85000"/>
                  <a:lumOff val="15000"/>
                </a:schemeClr>
              </a:solidFill>
            </a:rPr>
            <a:t>PPT</a:t>
          </a:r>
          <a:br>
            <a:rPr lang="nb-NO" sz="900" b="1" i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Anne Kjersti Digerud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88602CE-78C8-4D71-9F22-8BF265776063}" type="parTrans" cxnId="{F40719C4-3355-452C-9949-95338EB06163}">
      <dgm:prSet/>
      <dgm:spPr/>
      <dgm:t>
        <a:bodyPr/>
        <a:lstStyle/>
        <a:p>
          <a:endParaRPr lang="nb-NO" sz="900"/>
        </a:p>
      </dgm:t>
    </dgm:pt>
    <dgm:pt modelId="{1B475D18-844C-47BC-A0B6-3F110144D423}" type="sibTrans" cxnId="{F40719C4-3355-452C-9949-95338EB06163}">
      <dgm:prSet/>
      <dgm:spPr/>
      <dgm:t>
        <a:bodyPr/>
        <a:lstStyle/>
        <a:p>
          <a:endParaRPr lang="nb-NO" sz="900"/>
        </a:p>
      </dgm:t>
    </dgm:pt>
    <dgm:pt modelId="{FE5DFCAA-576A-476F-B7CF-C0CF11A8F61D}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  <a:t>Vennersberg barneskole</a:t>
          </a:r>
          <a:br>
            <a:rPr lang="nb-NO" sz="900" b="1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Lena Godnes Iversen</a:t>
          </a:r>
          <a:endParaRPr lang="nb-NO" sz="900" b="1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53B3E26-7915-433F-A2C8-586429391E52}" type="parTrans" cxnId="{69692F2A-EC65-4501-9784-A2DA1473BDE4}">
      <dgm:prSet/>
      <dgm:spPr/>
      <dgm:t>
        <a:bodyPr/>
        <a:lstStyle/>
        <a:p>
          <a:endParaRPr lang="nb-NO" sz="900"/>
        </a:p>
      </dgm:t>
    </dgm:pt>
    <dgm:pt modelId="{2877F8AE-93BE-4286-B362-0181BE68DFB2}" type="sibTrans" cxnId="{69692F2A-EC65-4501-9784-A2DA1473BDE4}">
      <dgm:prSet/>
      <dgm:spPr/>
      <dgm:t>
        <a:bodyPr/>
        <a:lstStyle/>
        <a:p>
          <a:endParaRPr lang="nb-NO" sz="900"/>
        </a:p>
      </dgm:t>
    </dgm:pt>
    <dgm:pt modelId="{6A01715B-B22E-480D-B2F1-51C7208D708F}" type="asst">
      <dgm:prSet custT="1"/>
      <dgm:spPr>
        <a:solidFill>
          <a:srgbClr val="FFFFFF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Stab</a:t>
          </a:r>
          <a:endParaRPr lang="nb-NO" sz="9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541A832-B0A2-4353-9E9A-FB4D804692A7}" type="parTrans" cxnId="{079E0CA7-9365-4B13-ADE4-C940550D35B5}">
      <dgm:prSet/>
      <dgm:spPr/>
      <dgm:t>
        <a:bodyPr/>
        <a:lstStyle/>
        <a:p>
          <a:endParaRPr lang="nb-NO"/>
        </a:p>
      </dgm:t>
    </dgm:pt>
    <dgm:pt modelId="{E51575F9-E42C-42FE-B52B-DC3197C2AEA8}" type="sibTrans" cxnId="{079E0CA7-9365-4B13-ADE4-C940550D35B5}">
      <dgm:prSet/>
      <dgm:spPr/>
      <dgm:t>
        <a:bodyPr/>
        <a:lstStyle/>
        <a:p>
          <a:endParaRPr lang="nb-NO"/>
        </a:p>
      </dgm:t>
    </dgm:pt>
    <dgm:pt modelId="{56CE89AD-632C-4E1F-9394-11FFB7E0FDFA}" type="asst">
      <dgm:prSet custT="1"/>
      <dgm:spPr>
        <a:solidFill>
          <a:srgbClr val="FFFFFF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Stab</a:t>
          </a:r>
          <a:endParaRPr lang="nb-NO" sz="9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630E570-C845-4435-809B-CB10CED7EE3D}" type="parTrans" cxnId="{4466403D-1A29-48F6-ACB6-97247B06CF34}">
      <dgm:prSet/>
      <dgm:spPr/>
      <dgm:t>
        <a:bodyPr/>
        <a:lstStyle/>
        <a:p>
          <a:endParaRPr lang="nb-NO"/>
        </a:p>
      </dgm:t>
    </dgm:pt>
    <dgm:pt modelId="{F3EC11F9-C7F4-4418-95DF-336B98BEB2C6}" type="sibTrans" cxnId="{4466403D-1A29-48F6-ACB6-97247B06CF34}">
      <dgm:prSet/>
      <dgm:spPr/>
      <dgm:t>
        <a:bodyPr/>
        <a:lstStyle/>
        <a:p>
          <a:endParaRPr lang="nb-NO"/>
        </a:p>
      </dgm:t>
    </dgm:pt>
    <dgm:pt modelId="{5F17FF1D-185B-4D0A-8AF2-265B24D8BACB}" type="asst">
      <dgm:prSet custT="1"/>
      <dgm:spPr>
        <a:solidFill>
          <a:srgbClr val="FFFFFF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0" i="1">
              <a:solidFill>
                <a:schemeClr val="tx1">
                  <a:lumMod val="85000"/>
                  <a:lumOff val="15000"/>
                </a:schemeClr>
              </a:solidFill>
            </a:rPr>
            <a:t>Stab</a:t>
          </a:r>
          <a:endParaRPr lang="nb-NO" sz="900" b="0" i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F054252-AE02-4679-8772-6D0CABB65083}" type="parTrans" cxnId="{DE5E83AA-28C2-4372-804D-660AA5623C8B}">
      <dgm:prSet/>
      <dgm:spPr/>
      <dgm:t>
        <a:bodyPr/>
        <a:lstStyle/>
        <a:p>
          <a:endParaRPr lang="nb-NO"/>
        </a:p>
      </dgm:t>
    </dgm:pt>
    <dgm:pt modelId="{3235C7D2-39B4-4346-A2BB-2ED9D7F96A3C}" type="sibTrans" cxnId="{DE5E83AA-28C2-4372-804D-660AA5623C8B}">
      <dgm:prSet/>
      <dgm:spPr/>
      <dgm:t>
        <a:bodyPr/>
        <a:lstStyle/>
        <a:p>
          <a:endParaRPr lang="nb-NO"/>
        </a:p>
      </dgm:t>
    </dgm:pt>
    <dgm:pt modelId="{F4B45D9F-B9B3-4DC9-B05D-A8A1D050B0D7}" type="asst">
      <dgm:prSet custT="1"/>
      <dgm:spPr>
        <a:solidFill>
          <a:srgbClr val="AED4CD"/>
        </a:solidFill>
        <a:ln>
          <a:solidFill>
            <a:srgbClr val="128066"/>
          </a:solidFill>
        </a:ln>
      </dgm:spPr>
      <dgm:t>
        <a:bodyPr/>
        <a:lstStyle/>
        <a:p>
          <a: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  <a:t>HR og organisasjon</a:t>
          </a:r>
          <a:br>
            <a:rPr lang="nb-NO" sz="900" b="1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 dirty="0">
              <a:solidFill>
                <a:schemeClr val="tx1"/>
              </a:solidFill>
            </a:rPr>
            <a:t>Eivind Røvde Solberg </a:t>
          </a:r>
          <a:endParaRPr lang="nb-NO" sz="900" b="0" i="1" dirty="0">
            <a:solidFill>
              <a:schemeClr val="tx1"/>
            </a:solidFill>
          </a:endParaRPr>
        </a:p>
      </dgm:t>
    </dgm:pt>
    <dgm:pt modelId="{6AEF1A5E-ED21-40E4-9B73-6938D6BE8BD0}" type="parTrans" cxnId="{836FC524-25BA-4ED6-9EEB-676BDE795293}">
      <dgm:prSet/>
      <dgm:spPr/>
      <dgm:t>
        <a:bodyPr/>
        <a:lstStyle/>
        <a:p>
          <a:endParaRPr lang="nb-NO"/>
        </a:p>
      </dgm:t>
    </dgm:pt>
    <dgm:pt modelId="{CB80A1B2-9BED-4F60-AD9A-BDA4E3DD9DF6}" type="sibTrans" cxnId="{836FC524-25BA-4ED6-9EEB-676BDE795293}">
      <dgm:prSet/>
      <dgm:spPr/>
      <dgm:t>
        <a:bodyPr/>
        <a:lstStyle/>
        <a:p>
          <a:endParaRPr lang="nb-NO"/>
        </a:p>
      </dgm:t>
    </dgm:pt>
    <dgm:pt modelId="{89EFEF54-BD6D-4EFD-8E01-F56006ABA506}" type="pres">
      <dgm:prSet presAssocID="{5DB944F2-98D4-4C36-8EB2-9D0C9B3FFC2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AA4E8D-B3B0-4A87-86EA-471897B3DB29}" type="pres">
      <dgm:prSet presAssocID="{6D9C8251-DC69-4B74-B1B5-389DC6D62996}" presName="hierRoot1" presStyleCnt="0">
        <dgm:presLayoutVars>
          <dgm:hierBranch val="init"/>
        </dgm:presLayoutVars>
      </dgm:prSet>
      <dgm:spPr/>
    </dgm:pt>
    <dgm:pt modelId="{F99AD8FF-C52A-4D3A-8252-95842C701DCD}" type="pres">
      <dgm:prSet presAssocID="{6D9C8251-DC69-4B74-B1B5-389DC6D62996}" presName="rootComposite1" presStyleCnt="0"/>
      <dgm:spPr/>
    </dgm:pt>
    <dgm:pt modelId="{019209BD-F4A0-4295-9BA5-ED72ACF48616}" type="pres">
      <dgm:prSet presAssocID="{6D9C8251-DC69-4B74-B1B5-389DC6D62996}" presName="rootText1" presStyleLbl="node0" presStyleIdx="0" presStyleCnt="1" custScaleX="470008" custScaleY="281426" custLinFactNeighborX="10490" custLinFactNeighborY="-2962">
        <dgm:presLayoutVars>
          <dgm:chPref val="3"/>
        </dgm:presLayoutVars>
      </dgm:prSet>
      <dgm:spPr/>
    </dgm:pt>
    <dgm:pt modelId="{BE6E75EE-256F-4EF3-900F-D66CD2E9812B}" type="pres">
      <dgm:prSet presAssocID="{6D9C8251-DC69-4B74-B1B5-389DC6D62996}" presName="rootConnector1" presStyleLbl="node1" presStyleIdx="0" presStyleCnt="0"/>
      <dgm:spPr/>
    </dgm:pt>
    <dgm:pt modelId="{F61472CD-6B41-4822-AD53-A5B3A6C457C3}" type="pres">
      <dgm:prSet presAssocID="{6D9C8251-DC69-4B74-B1B5-389DC6D62996}" presName="hierChild2" presStyleCnt="0"/>
      <dgm:spPr/>
    </dgm:pt>
    <dgm:pt modelId="{D10AB9DF-B560-4CC5-AC27-02D8EADCE92F}" type="pres">
      <dgm:prSet presAssocID="{A46E8BBE-E40B-4EF5-B67C-EB7A32BECE44}" presName="Name37" presStyleLbl="parChTrans1D2" presStyleIdx="0" presStyleCnt="5" custSzX="1440000" custSzY="360000"/>
      <dgm:spPr/>
    </dgm:pt>
    <dgm:pt modelId="{13393411-41CF-4A4F-A2F7-74FB9EF9DC25}" type="pres">
      <dgm:prSet presAssocID="{4FFBD9A4-F6CF-4550-AC29-6933F490E446}" presName="hierRoot2" presStyleCnt="0">
        <dgm:presLayoutVars>
          <dgm:hierBranch val="l"/>
        </dgm:presLayoutVars>
      </dgm:prSet>
      <dgm:spPr/>
    </dgm:pt>
    <dgm:pt modelId="{30099952-02D9-4BAD-8EAA-39E7730A2F67}" type="pres">
      <dgm:prSet presAssocID="{4FFBD9A4-F6CF-4550-AC29-6933F490E446}" presName="rootComposite" presStyleCnt="0"/>
      <dgm:spPr/>
    </dgm:pt>
    <dgm:pt modelId="{EE9426EA-C7A0-4A6D-9400-232FFF7E1EA2}" type="pres">
      <dgm:prSet presAssocID="{4FFBD9A4-F6CF-4550-AC29-6933F490E446}" presName="rootText" presStyleLbl="node2" presStyleIdx="0" presStyleCnt="3" custScaleX="441843" custScaleY="281426" custLinFactX="-13188" custLinFactNeighborX="-100000" custLinFactNeighborY="10054">
        <dgm:presLayoutVars>
          <dgm:chPref val="3"/>
        </dgm:presLayoutVars>
      </dgm:prSet>
      <dgm:spPr/>
    </dgm:pt>
    <dgm:pt modelId="{16950722-D2DE-4968-98A7-60A39D0DFCD4}" type="pres">
      <dgm:prSet presAssocID="{4FFBD9A4-F6CF-4550-AC29-6933F490E446}" presName="rootConnector" presStyleLbl="node2" presStyleIdx="0" presStyleCnt="3"/>
      <dgm:spPr/>
    </dgm:pt>
    <dgm:pt modelId="{C6CD38C2-6372-4018-AE1E-1B1CAA747DB5}" type="pres">
      <dgm:prSet presAssocID="{4FFBD9A4-F6CF-4550-AC29-6933F490E446}" presName="hierChild4" presStyleCnt="0"/>
      <dgm:spPr/>
    </dgm:pt>
    <dgm:pt modelId="{64BEF579-5966-4C1A-B8BB-371D70823180}" type="pres">
      <dgm:prSet presAssocID="{A05F87E9-4DCC-4A7B-B221-E8CA1F76D0DB}" presName="Name50" presStyleLbl="parChTrans1D3" presStyleIdx="0" presStyleCnt="27" custSzX="1440000" custSzY="360000"/>
      <dgm:spPr/>
    </dgm:pt>
    <dgm:pt modelId="{E195B1E7-F6C3-4442-99F5-14C135D3FB98}" type="pres">
      <dgm:prSet presAssocID="{5F0C71C4-8795-4C83-B050-994C369F18BE}" presName="hierRoot2" presStyleCnt="0">
        <dgm:presLayoutVars>
          <dgm:hierBranch val="init"/>
        </dgm:presLayoutVars>
      </dgm:prSet>
      <dgm:spPr/>
    </dgm:pt>
    <dgm:pt modelId="{0CB7FCC9-6D33-4B27-9020-300BE1300B57}" type="pres">
      <dgm:prSet presAssocID="{5F0C71C4-8795-4C83-B050-994C369F18BE}" presName="rootComposite" presStyleCnt="0"/>
      <dgm:spPr/>
    </dgm:pt>
    <dgm:pt modelId="{707A3BAA-DF94-4A35-AC13-518F19F37B25}" type="pres">
      <dgm:prSet presAssocID="{5F0C71C4-8795-4C83-B050-994C369F18BE}" presName="rootText" presStyleLbl="node3" presStyleIdx="0" presStyleCnt="24" custScaleX="441843" custScaleY="281426" custLinFactX="-100000" custLinFactNeighborX="-106737">
        <dgm:presLayoutVars>
          <dgm:chPref val="3"/>
        </dgm:presLayoutVars>
      </dgm:prSet>
      <dgm:spPr/>
    </dgm:pt>
    <dgm:pt modelId="{335C32B6-B47A-444C-8D8D-7CAC9B4C85BB}" type="pres">
      <dgm:prSet presAssocID="{5F0C71C4-8795-4C83-B050-994C369F18BE}" presName="rootConnector" presStyleLbl="node3" presStyleIdx="0" presStyleCnt="24"/>
      <dgm:spPr/>
    </dgm:pt>
    <dgm:pt modelId="{FCE937ED-C4E4-45A2-98C3-5E4523828885}" type="pres">
      <dgm:prSet presAssocID="{5F0C71C4-8795-4C83-B050-994C369F18BE}" presName="hierChild4" presStyleCnt="0"/>
      <dgm:spPr/>
    </dgm:pt>
    <dgm:pt modelId="{9AFFE391-D6F2-4A72-80F0-E123A8E12583}" type="pres">
      <dgm:prSet presAssocID="{5F0C71C4-8795-4C83-B050-994C369F18BE}" presName="hierChild5" presStyleCnt="0"/>
      <dgm:spPr/>
    </dgm:pt>
    <dgm:pt modelId="{B8215F8F-B6B8-445E-932E-67D8AFA0F567}" type="pres">
      <dgm:prSet presAssocID="{BC997C18-E60E-4E89-8E46-B593E89A4FE9}" presName="Name50" presStyleLbl="parChTrans1D3" presStyleIdx="1" presStyleCnt="27" custSzX="1440000" custSzY="360000"/>
      <dgm:spPr/>
    </dgm:pt>
    <dgm:pt modelId="{8CCB9D42-3A18-40FF-8173-BD2B2C88F46F}" type="pres">
      <dgm:prSet presAssocID="{6B68BFD8-20B8-4989-ABF8-E3E728CAD59E}" presName="hierRoot2" presStyleCnt="0">
        <dgm:presLayoutVars>
          <dgm:hierBranch val="init"/>
        </dgm:presLayoutVars>
      </dgm:prSet>
      <dgm:spPr/>
    </dgm:pt>
    <dgm:pt modelId="{1DF509EC-1532-4C1D-9AE9-381FF6A5B5CC}" type="pres">
      <dgm:prSet presAssocID="{6B68BFD8-20B8-4989-ABF8-E3E728CAD59E}" presName="rootComposite" presStyleCnt="0"/>
      <dgm:spPr/>
    </dgm:pt>
    <dgm:pt modelId="{533699F2-95EE-473A-9CCB-0621BD524049}" type="pres">
      <dgm:prSet presAssocID="{6B68BFD8-20B8-4989-ABF8-E3E728CAD59E}" presName="rootText" presStyleLbl="node3" presStyleIdx="1" presStyleCnt="24" custScaleX="441843" custScaleY="281426" custLinFactX="-100000" custLinFactNeighborX="-106737">
        <dgm:presLayoutVars>
          <dgm:chPref val="3"/>
        </dgm:presLayoutVars>
      </dgm:prSet>
      <dgm:spPr/>
    </dgm:pt>
    <dgm:pt modelId="{AE7E51D5-7A2B-486B-8827-C3877273E6F2}" type="pres">
      <dgm:prSet presAssocID="{6B68BFD8-20B8-4989-ABF8-E3E728CAD59E}" presName="rootConnector" presStyleLbl="node3" presStyleIdx="1" presStyleCnt="24"/>
      <dgm:spPr/>
    </dgm:pt>
    <dgm:pt modelId="{78B9130A-B290-469F-83E9-E309D44B1405}" type="pres">
      <dgm:prSet presAssocID="{6B68BFD8-20B8-4989-ABF8-E3E728CAD59E}" presName="hierChild4" presStyleCnt="0"/>
      <dgm:spPr/>
    </dgm:pt>
    <dgm:pt modelId="{A5FEDB2F-5231-43C3-B963-5D012ABFAF8C}" type="pres">
      <dgm:prSet presAssocID="{6B68BFD8-20B8-4989-ABF8-E3E728CAD59E}" presName="hierChild5" presStyleCnt="0"/>
      <dgm:spPr/>
    </dgm:pt>
    <dgm:pt modelId="{75E4DEEF-803F-4405-AD53-284DD259B795}" type="pres">
      <dgm:prSet presAssocID="{736B1B46-F71D-4C0A-B8E2-BAA94DD3C48A}" presName="Name50" presStyleLbl="parChTrans1D3" presStyleIdx="2" presStyleCnt="27" custSzX="1440000" custSzY="360000"/>
      <dgm:spPr/>
    </dgm:pt>
    <dgm:pt modelId="{4403E850-BEFF-471B-9EB9-07227725049A}" type="pres">
      <dgm:prSet presAssocID="{48B6772A-642B-4CBB-AE95-CA5BFE616D4F}" presName="hierRoot2" presStyleCnt="0">
        <dgm:presLayoutVars>
          <dgm:hierBranch val="init"/>
        </dgm:presLayoutVars>
      </dgm:prSet>
      <dgm:spPr/>
    </dgm:pt>
    <dgm:pt modelId="{BCB92405-0B10-4FFA-88B0-2A1C42027C6F}" type="pres">
      <dgm:prSet presAssocID="{48B6772A-642B-4CBB-AE95-CA5BFE616D4F}" presName="rootComposite" presStyleCnt="0"/>
      <dgm:spPr/>
    </dgm:pt>
    <dgm:pt modelId="{C734B58C-5AD7-4685-962B-3D479446D00A}" type="pres">
      <dgm:prSet presAssocID="{48B6772A-642B-4CBB-AE95-CA5BFE616D4F}" presName="rootText" presStyleLbl="node3" presStyleIdx="2" presStyleCnt="24" custScaleX="441843" custScaleY="281426" custLinFactX="-100000" custLinFactNeighborX="-106737">
        <dgm:presLayoutVars>
          <dgm:chPref val="3"/>
        </dgm:presLayoutVars>
      </dgm:prSet>
      <dgm:spPr/>
    </dgm:pt>
    <dgm:pt modelId="{BFD1DD9D-E3A9-4124-8949-3CDA40C00BA7}" type="pres">
      <dgm:prSet presAssocID="{48B6772A-642B-4CBB-AE95-CA5BFE616D4F}" presName="rootConnector" presStyleLbl="node3" presStyleIdx="2" presStyleCnt="24"/>
      <dgm:spPr/>
    </dgm:pt>
    <dgm:pt modelId="{A9726AB0-C2F3-43D1-A9DD-85BC79F69422}" type="pres">
      <dgm:prSet presAssocID="{48B6772A-642B-4CBB-AE95-CA5BFE616D4F}" presName="hierChild4" presStyleCnt="0"/>
      <dgm:spPr/>
    </dgm:pt>
    <dgm:pt modelId="{8996C48A-DA21-4DAF-A516-179A23A5798A}" type="pres">
      <dgm:prSet presAssocID="{48B6772A-642B-4CBB-AE95-CA5BFE616D4F}" presName="hierChild5" presStyleCnt="0"/>
      <dgm:spPr/>
    </dgm:pt>
    <dgm:pt modelId="{671B48F9-BA97-45C8-82A2-5DAEA34041D5}" type="pres">
      <dgm:prSet presAssocID="{A2A904B1-E92C-42E8-8166-46FD7C414EFB}" presName="Name50" presStyleLbl="parChTrans1D3" presStyleIdx="3" presStyleCnt="27" custSzX="1440000" custSzY="360000"/>
      <dgm:spPr/>
    </dgm:pt>
    <dgm:pt modelId="{EB8538E5-CCA1-46C0-A6C6-A544E78DF8B7}" type="pres">
      <dgm:prSet presAssocID="{A05A8BCC-44B6-4A54-A85F-84C87B15C023}" presName="hierRoot2" presStyleCnt="0">
        <dgm:presLayoutVars>
          <dgm:hierBranch val="init"/>
        </dgm:presLayoutVars>
      </dgm:prSet>
      <dgm:spPr/>
    </dgm:pt>
    <dgm:pt modelId="{E7A2C205-80EC-432F-AE46-3F20E47B9206}" type="pres">
      <dgm:prSet presAssocID="{A05A8BCC-44B6-4A54-A85F-84C87B15C023}" presName="rootComposite" presStyleCnt="0"/>
      <dgm:spPr/>
    </dgm:pt>
    <dgm:pt modelId="{94A8154B-EFE6-436C-A0F5-D91513458939}" type="pres">
      <dgm:prSet presAssocID="{A05A8BCC-44B6-4A54-A85F-84C87B15C023}" presName="rootText" presStyleLbl="node3" presStyleIdx="3" presStyleCnt="24" custScaleX="441843" custScaleY="281426" custLinFactX="-100000" custLinFactNeighborX="-106737">
        <dgm:presLayoutVars>
          <dgm:chPref val="3"/>
        </dgm:presLayoutVars>
      </dgm:prSet>
      <dgm:spPr/>
    </dgm:pt>
    <dgm:pt modelId="{F27A0EF3-3CDC-46AB-9F2C-4E58973EF68D}" type="pres">
      <dgm:prSet presAssocID="{A05A8BCC-44B6-4A54-A85F-84C87B15C023}" presName="rootConnector" presStyleLbl="node3" presStyleIdx="3" presStyleCnt="24"/>
      <dgm:spPr/>
    </dgm:pt>
    <dgm:pt modelId="{90108D1E-789F-481D-92AF-DC4BBC9A242F}" type="pres">
      <dgm:prSet presAssocID="{A05A8BCC-44B6-4A54-A85F-84C87B15C023}" presName="hierChild4" presStyleCnt="0"/>
      <dgm:spPr/>
    </dgm:pt>
    <dgm:pt modelId="{A5564A66-6148-4A74-AF52-94B1CD802AFD}" type="pres">
      <dgm:prSet presAssocID="{A05A8BCC-44B6-4A54-A85F-84C87B15C023}" presName="hierChild5" presStyleCnt="0"/>
      <dgm:spPr/>
    </dgm:pt>
    <dgm:pt modelId="{FD462E84-98D6-4E91-87D3-CD4A1A492247}" type="pres">
      <dgm:prSet presAssocID="{1AD0F04D-4BF3-4808-8484-D312B3092AE5}" presName="Name50" presStyleLbl="parChTrans1D3" presStyleIdx="4" presStyleCnt="27" custSzX="1440000" custSzY="360000"/>
      <dgm:spPr/>
    </dgm:pt>
    <dgm:pt modelId="{4D3D6934-C732-475B-A863-1B127A0AC295}" type="pres">
      <dgm:prSet presAssocID="{DFD5BF87-A2A4-4381-8D85-8572E2DAEC6A}" presName="hierRoot2" presStyleCnt="0">
        <dgm:presLayoutVars>
          <dgm:hierBranch val="init"/>
        </dgm:presLayoutVars>
      </dgm:prSet>
      <dgm:spPr/>
    </dgm:pt>
    <dgm:pt modelId="{73574AFA-E337-4667-8533-A900E68DD98A}" type="pres">
      <dgm:prSet presAssocID="{DFD5BF87-A2A4-4381-8D85-8572E2DAEC6A}" presName="rootComposite" presStyleCnt="0"/>
      <dgm:spPr/>
    </dgm:pt>
    <dgm:pt modelId="{A34DAF44-21CB-4D92-9F74-BE62E65A1AA8}" type="pres">
      <dgm:prSet presAssocID="{DFD5BF87-A2A4-4381-8D85-8572E2DAEC6A}" presName="rootText" presStyleLbl="node3" presStyleIdx="4" presStyleCnt="24" custScaleX="441843" custScaleY="281426" custLinFactX="-100000" custLinFactNeighborX="-106737">
        <dgm:presLayoutVars>
          <dgm:chPref val="3"/>
        </dgm:presLayoutVars>
      </dgm:prSet>
      <dgm:spPr/>
    </dgm:pt>
    <dgm:pt modelId="{9EB03D5E-0B33-44B9-B891-B88BA93940FF}" type="pres">
      <dgm:prSet presAssocID="{DFD5BF87-A2A4-4381-8D85-8572E2DAEC6A}" presName="rootConnector" presStyleLbl="node3" presStyleIdx="4" presStyleCnt="24"/>
      <dgm:spPr/>
    </dgm:pt>
    <dgm:pt modelId="{31EEBA3B-5D57-4E15-A4FD-5A8856121A56}" type="pres">
      <dgm:prSet presAssocID="{DFD5BF87-A2A4-4381-8D85-8572E2DAEC6A}" presName="hierChild4" presStyleCnt="0"/>
      <dgm:spPr/>
    </dgm:pt>
    <dgm:pt modelId="{6213E781-9373-4EE5-8515-BB7BBB89200E}" type="pres">
      <dgm:prSet presAssocID="{DFD5BF87-A2A4-4381-8D85-8572E2DAEC6A}" presName="hierChild5" presStyleCnt="0"/>
      <dgm:spPr/>
    </dgm:pt>
    <dgm:pt modelId="{4A47A3FF-CA5A-4BE9-B6A0-FF2950473193}" type="pres">
      <dgm:prSet presAssocID="{4FFBD9A4-F6CF-4550-AC29-6933F490E446}" presName="hierChild5" presStyleCnt="0"/>
      <dgm:spPr/>
    </dgm:pt>
    <dgm:pt modelId="{8C2BA676-45D6-4B65-BD40-02D7C53C3009}" type="pres">
      <dgm:prSet presAssocID="{2541A832-B0A2-4353-9E9A-FB4D804692A7}" presName="Name111" presStyleLbl="parChTrans1D3" presStyleIdx="5" presStyleCnt="27"/>
      <dgm:spPr/>
    </dgm:pt>
    <dgm:pt modelId="{ED055A93-AE51-4A1F-B899-D88E25C6A58D}" type="pres">
      <dgm:prSet presAssocID="{6A01715B-B22E-480D-B2F1-51C7208D708F}" presName="hierRoot3" presStyleCnt="0">
        <dgm:presLayoutVars>
          <dgm:hierBranch val="init"/>
        </dgm:presLayoutVars>
      </dgm:prSet>
      <dgm:spPr/>
    </dgm:pt>
    <dgm:pt modelId="{AA7D8146-E4E2-4639-AB17-AEEA4DD649BA}" type="pres">
      <dgm:prSet presAssocID="{6A01715B-B22E-480D-B2F1-51C7208D708F}" presName="rootComposite3" presStyleCnt="0"/>
      <dgm:spPr/>
    </dgm:pt>
    <dgm:pt modelId="{98E74948-E32C-4422-B318-DBA9B1DA3C1A}" type="pres">
      <dgm:prSet presAssocID="{6A01715B-B22E-480D-B2F1-51C7208D708F}" presName="rootText3" presStyleLbl="asst2" presStyleIdx="0" presStyleCnt="3" custLinFactX="-100000" custLinFactNeighborX="-155501" custLinFactNeighborY="-12853">
        <dgm:presLayoutVars>
          <dgm:chPref val="3"/>
        </dgm:presLayoutVars>
      </dgm:prSet>
      <dgm:spPr/>
    </dgm:pt>
    <dgm:pt modelId="{DE325B93-CFF5-4EE5-A26F-AE78FB504629}" type="pres">
      <dgm:prSet presAssocID="{6A01715B-B22E-480D-B2F1-51C7208D708F}" presName="rootConnector3" presStyleLbl="asst2" presStyleIdx="0" presStyleCnt="3"/>
      <dgm:spPr/>
    </dgm:pt>
    <dgm:pt modelId="{738C93AE-7803-41C2-82C0-4F9E2FECE94C}" type="pres">
      <dgm:prSet presAssocID="{6A01715B-B22E-480D-B2F1-51C7208D708F}" presName="hierChild6" presStyleCnt="0"/>
      <dgm:spPr/>
    </dgm:pt>
    <dgm:pt modelId="{05A2B5B1-9730-4866-A33A-AC1ABC86CAEB}" type="pres">
      <dgm:prSet presAssocID="{6A01715B-B22E-480D-B2F1-51C7208D708F}" presName="hierChild7" presStyleCnt="0"/>
      <dgm:spPr/>
    </dgm:pt>
    <dgm:pt modelId="{E1FE2DEA-D999-421D-BE62-07C037638AD0}" type="pres">
      <dgm:prSet presAssocID="{56477D30-488F-421A-846E-18F180790648}" presName="Name37" presStyleLbl="parChTrans1D2" presStyleIdx="1" presStyleCnt="5" custSzX="1440000" custSzY="360000"/>
      <dgm:spPr/>
    </dgm:pt>
    <dgm:pt modelId="{5BB4C33A-B23D-468B-88C1-210D7635B3CB}" type="pres">
      <dgm:prSet presAssocID="{FBC42695-02E9-479B-80E7-3AF41CD8AEED}" presName="hierRoot2" presStyleCnt="0">
        <dgm:presLayoutVars>
          <dgm:hierBranch val="hang"/>
        </dgm:presLayoutVars>
      </dgm:prSet>
      <dgm:spPr/>
    </dgm:pt>
    <dgm:pt modelId="{1CD8B110-783E-440E-9750-B82C12A9BA1C}" type="pres">
      <dgm:prSet presAssocID="{FBC42695-02E9-479B-80E7-3AF41CD8AEED}" presName="rootComposite" presStyleCnt="0"/>
      <dgm:spPr/>
    </dgm:pt>
    <dgm:pt modelId="{FDFDB3AB-4881-4496-8894-476101898D2D}" type="pres">
      <dgm:prSet presAssocID="{FBC42695-02E9-479B-80E7-3AF41CD8AEED}" presName="rootText" presStyleLbl="node2" presStyleIdx="1" presStyleCnt="3" custScaleX="441843" custScaleY="281426" custLinFactNeighborX="10380" custLinFactNeighborY="9560">
        <dgm:presLayoutVars>
          <dgm:chPref val="3"/>
        </dgm:presLayoutVars>
      </dgm:prSet>
      <dgm:spPr/>
    </dgm:pt>
    <dgm:pt modelId="{D9BDF1F8-282A-48A1-92E8-4E083F763EE5}" type="pres">
      <dgm:prSet presAssocID="{FBC42695-02E9-479B-80E7-3AF41CD8AEED}" presName="rootConnector" presStyleLbl="node2" presStyleIdx="1" presStyleCnt="3"/>
      <dgm:spPr/>
    </dgm:pt>
    <dgm:pt modelId="{F275A622-320F-4AAA-953D-926412F9062F}" type="pres">
      <dgm:prSet presAssocID="{FBC42695-02E9-479B-80E7-3AF41CD8AEED}" presName="hierChild4" presStyleCnt="0"/>
      <dgm:spPr/>
    </dgm:pt>
    <dgm:pt modelId="{A312C852-61F6-4B53-A2F6-608C5C9A553D}" type="pres">
      <dgm:prSet presAssocID="{02D94179-CE83-4176-A1FC-58A6DF17D4D6}" presName="Name48" presStyleLbl="parChTrans1D3" presStyleIdx="6" presStyleCnt="27" custSzX="1440000" custSzY="360000"/>
      <dgm:spPr/>
    </dgm:pt>
    <dgm:pt modelId="{7CF4F740-1F74-4906-9699-E4DF7B7FB669}" type="pres">
      <dgm:prSet presAssocID="{3DC702E2-AFF5-4458-B1AE-507D7586C761}" presName="hierRoot2" presStyleCnt="0">
        <dgm:presLayoutVars>
          <dgm:hierBranch val="init"/>
        </dgm:presLayoutVars>
      </dgm:prSet>
      <dgm:spPr/>
    </dgm:pt>
    <dgm:pt modelId="{13D88ED0-809A-4D14-BF0C-8A1458E053AD}" type="pres">
      <dgm:prSet presAssocID="{3DC702E2-AFF5-4458-B1AE-507D7586C761}" presName="rootComposite" presStyleCnt="0"/>
      <dgm:spPr/>
    </dgm:pt>
    <dgm:pt modelId="{CE16BA4A-4482-40D7-A3BE-9B3B989F7215}" type="pres">
      <dgm:prSet presAssocID="{3DC702E2-AFF5-4458-B1AE-507D7586C761}" presName="rootText" presStyleLbl="node3" presStyleIdx="5" presStyleCnt="24" custScaleX="442275" custScaleY="281702" custLinFactNeighborX="-20586" custLinFactNeighborY="-5966">
        <dgm:presLayoutVars>
          <dgm:chPref val="3"/>
        </dgm:presLayoutVars>
      </dgm:prSet>
      <dgm:spPr/>
    </dgm:pt>
    <dgm:pt modelId="{FFBF38D2-F9EA-482C-88B4-3A8124981296}" type="pres">
      <dgm:prSet presAssocID="{3DC702E2-AFF5-4458-B1AE-507D7586C761}" presName="rootConnector" presStyleLbl="node3" presStyleIdx="5" presStyleCnt="24"/>
      <dgm:spPr/>
    </dgm:pt>
    <dgm:pt modelId="{9AB1A81E-BEE8-4410-938F-ED8C073EB537}" type="pres">
      <dgm:prSet presAssocID="{3DC702E2-AFF5-4458-B1AE-507D7586C761}" presName="hierChild4" presStyleCnt="0"/>
      <dgm:spPr/>
    </dgm:pt>
    <dgm:pt modelId="{8E78FDA5-8AD1-4288-AEF3-8BF47B1B1A12}" type="pres">
      <dgm:prSet presAssocID="{3DC702E2-AFF5-4458-B1AE-507D7586C761}" presName="hierChild5" presStyleCnt="0"/>
      <dgm:spPr/>
    </dgm:pt>
    <dgm:pt modelId="{5375E4B2-927F-43C8-9CB1-9108A4B1CBAF}" type="pres">
      <dgm:prSet presAssocID="{3E31D2D0-B100-4F28-985B-50DFB05CAA34}" presName="Name48" presStyleLbl="parChTrans1D3" presStyleIdx="7" presStyleCnt="27" custSzX="1440000" custSzY="360000"/>
      <dgm:spPr/>
    </dgm:pt>
    <dgm:pt modelId="{D01742C1-A511-4F02-A701-A0562155D119}" type="pres">
      <dgm:prSet presAssocID="{F13DA352-9358-4854-A06C-30624158E77B}" presName="hierRoot2" presStyleCnt="0">
        <dgm:presLayoutVars>
          <dgm:hierBranch val="init"/>
        </dgm:presLayoutVars>
      </dgm:prSet>
      <dgm:spPr/>
    </dgm:pt>
    <dgm:pt modelId="{414163FA-EB0B-4BA9-838F-4548CF95149E}" type="pres">
      <dgm:prSet presAssocID="{F13DA352-9358-4854-A06C-30624158E77B}" presName="rootComposite" presStyleCnt="0"/>
      <dgm:spPr/>
    </dgm:pt>
    <dgm:pt modelId="{8BE5BABA-5E2B-47D4-A429-8B5EF8571D34}" type="pres">
      <dgm:prSet presAssocID="{F13DA352-9358-4854-A06C-30624158E77B}" presName="rootText" presStyleLbl="node3" presStyleIdx="6" presStyleCnt="24" custScaleX="442275" custScaleY="281702" custLinFactNeighborX="34305" custLinFactNeighborY="-4575">
        <dgm:presLayoutVars>
          <dgm:chPref val="3"/>
        </dgm:presLayoutVars>
      </dgm:prSet>
      <dgm:spPr/>
    </dgm:pt>
    <dgm:pt modelId="{1C375154-BF44-48F9-A71B-05FB94AD0A2B}" type="pres">
      <dgm:prSet presAssocID="{F13DA352-9358-4854-A06C-30624158E77B}" presName="rootConnector" presStyleLbl="node3" presStyleIdx="6" presStyleCnt="24"/>
      <dgm:spPr/>
    </dgm:pt>
    <dgm:pt modelId="{F515B22A-1BB8-4CC1-8274-29CC33F1F58B}" type="pres">
      <dgm:prSet presAssocID="{F13DA352-9358-4854-A06C-30624158E77B}" presName="hierChild4" presStyleCnt="0"/>
      <dgm:spPr/>
    </dgm:pt>
    <dgm:pt modelId="{3FB8C274-79E1-413A-AE39-FB0A5946E186}" type="pres">
      <dgm:prSet presAssocID="{F13DA352-9358-4854-A06C-30624158E77B}" presName="hierChild5" presStyleCnt="0"/>
      <dgm:spPr/>
    </dgm:pt>
    <dgm:pt modelId="{35AE0E25-8EDB-4050-BCF5-C9BF0084A0A1}" type="pres">
      <dgm:prSet presAssocID="{07BC97A2-6E4E-40C5-B580-5995F10CA606}" presName="Name48" presStyleLbl="parChTrans1D3" presStyleIdx="8" presStyleCnt="27" custSzX="1440000" custSzY="360000"/>
      <dgm:spPr/>
    </dgm:pt>
    <dgm:pt modelId="{9FD2FBAB-CAF9-4ACC-89A2-56E5C839E267}" type="pres">
      <dgm:prSet presAssocID="{044B6061-88B3-424E-B0AD-85B54FD90520}" presName="hierRoot2" presStyleCnt="0">
        <dgm:presLayoutVars>
          <dgm:hierBranch val="init"/>
        </dgm:presLayoutVars>
      </dgm:prSet>
      <dgm:spPr/>
    </dgm:pt>
    <dgm:pt modelId="{E9785C3E-EF6A-40BF-9A20-73C3EFBB6D5E}" type="pres">
      <dgm:prSet presAssocID="{044B6061-88B3-424E-B0AD-85B54FD90520}" presName="rootComposite" presStyleCnt="0"/>
      <dgm:spPr/>
    </dgm:pt>
    <dgm:pt modelId="{EE57D399-C1AE-45F5-8B0C-3B04922DF9B7}" type="pres">
      <dgm:prSet presAssocID="{044B6061-88B3-424E-B0AD-85B54FD90520}" presName="rootText" presStyleLbl="node3" presStyleIdx="7" presStyleCnt="24" custScaleX="442275" custScaleY="281702" custLinFactNeighborX="-20583">
        <dgm:presLayoutVars>
          <dgm:chPref val="3"/>
        </dgm:presLayoutVars>
      </dgm:prSet>
      <dgm:spPr/>
    </dgm:pt>
    <dgm:pt modelId="{F532D7BA-AAEC-479A-B6EF-E7EDDEE2CE54}" type="pres">
      <dgm:prSet presAssocID="{044B6061-88B3-424E-B0AD-85B54FD90520}" presName="rootConnector" presStyleLbl="node3" presStyleIdx="7" presStyleCnt="24"/>
      <dgm:spPr/>
    </dgm:pt>
    <dgm:pt modelId="{AE5E9E41-6392-4ACA-995A-096391F5F01C}" type="pres">
      <dgm:prSet presAssocID="{044B6061-88B3-424E-B0AD-85B54FD90520}" presName="hierChild4" presStyleCnt="0"/>
      <dgm:spPr/>
    </dgm:pt>
    <dgm:pt modelId="{61B184B1-BA5A-4249-BDFB-16AF6AC0CFD6}" type="pres">
      <dgm:prSet presAssocID="{044B6061-88B3-424E-B0AD-85B54FD90520}" presName="hierChild5" presStyleCnt="0"/>
      <dgm:spPr/>
    </dgm:pt>
    <dgm:pt modelId="{9079F18E-C351-45E7-8666-97AB1B73AD6A}" type="pres">
      <dgm:prSet presAssocID="{4F81AA68-02E9-4DFB-A849-9043E3677765}" presName="Name48" presStyleLbl="parChTrans1D3" presStyleIdx="9" presStyleCnt="27" custSzX="1440000" custSzY="360000"/>
      <dgm:spPr/>
    </dgm:pt>
    <dgm:pt modelId="{43ED27E6-F1AC-4D4E-A412-42F17B34FFB6}" type="pres">
      <dgm:prSet presAssocID="{1622D4B4-4B7B-49B8-9CBE-BB3CA98A8A68}" presName="hierRoot2" presStyleCnt="0">
        <dgm:presLayoutVars>
          <dgm:hierBranch val="init"/>
        </dgm:presLayoutVars>
      </dgm:prSet>
      <dgm:spPr/>
    </dgm:pt>
    <dgm:pt modelId="{6BF7A78E-FB12-4E75-B20D-848B2DEA34CF}" type="pres">
      <dgm:prSet presAssocID="{1622D4B4-4B7B-49B8-9CBE-BB3CA98A8A68}" presName="rootComposite" presStyleCnt="0"/>
      <dgm:spPr/>
    </dgm:pt>
    <dgm:pt modelId="{144058A2-9964-43CD-9980-F7FC66C5B9A4}" type="pres">
      <dgm:prSet presAssocID="{1622D4B4-4B7B-49B8-9CBE-BB3CA98A8A68}" presName="rootText" presStyleLbl="node3" presStyleIdx="8" presStyleCnt="24" custScaleX="442275" custScaleY="281702" custLinFactNeighborX="34305">
        <dgm:presLayoutVars>
          <dgm:chPref val="3"/>
        </dgm:presLayoutVars>
      </dgm:prSet>
      <dgm:spPr/>
    </dgm:pt>
    <dgm:pt modelId="{CB74695F-3BDB-4A9F-BB64-D2A17D3FD5A1}" type="pres">
      <dgm:prSet presAssocID="{1622D4B4-4B7B-49B8-9CBE-BB3CA98A8A68}" presName="rootConnector" presStyleLbl="node3" presStyleIdx="8" presStyleCnt="24"/>
      <dgm:spPr/>
    </dgm:pt>
    <dgm:pt modelId="{52BE0518-DD45-4508-82B8-1B1406490861}" type="pres">
      <dgm:prSet presAssocID="{1622D4B4-4B7B-49B8-9CBE-BB3CA98A8A68}" presName="hierChild4" presStyleCnt="0"/>
      <dgm:spPr/>
    </dgm:pt>
    <dgm:pt modelId="{1B6FB060-9550-4C3D-98C7-4B7C1B5186EF}" type="pres">
      <dgm:prSet presAssocID="{1622D4B4-4B7B-49B8-9CBE-BB3CA98A8A68}" presName="hierChild5" presStyleCnt="0"/>
      <dgm:spPr/>
    </dgm:pt>
    <dgm:pt modelId="{549A9A09-A603-4104-9629-16337B47DE26}" type="pres">
      <dgm:prSet presAssocID="{16635091-93DD-4BDA-933C-C32B4E181BF6}" presName="Name48" presStyleLbl="parChTrans1D3" presStyleIdx="10" presStyleCnt="27" custSzX="1440000" custSzY="360000"/>
      <dgm:spPr/>
    </dgm:pt>
    <dgm:pt modelId="{21B22C8E-BC5B-4FDF-B45F-C3919C6BD63F}" type="pres">
      <dgm:prSet presAssocID="{E2673623-6456-4C28-B1EC-03D9D720A040}" presName="hierRoot2" presStyleCnt="0">
        <dgm:presLayoutVars>
          <dgm:hierBranch val="init"/>
        </dgm:presLayoutVars>
      </dgm:prSet>
      <dgm:spPr/>
    </dgm:pt>
    <dgm:pt modelId="{000DC58C-FEE0-4F69-B5E8-3CA545FDA674}" type="pres">
      <dgm:prSet presAssocID="{E2673623-6456-4C28-B1EC-03D9D720A040}" presName="rootComposite" presStyleCnt="0"/>
      <dgm:spPr/>
    </dgm:pt>
    <dgm:pt modelId="{E1CF2895-E1B2-4BCF-A4CD-4B860AECEC57}" type="pres">
      <dgm:prSet presAssocID="{E2673623-6456-4C28-B1EC-03D9D720A040}" presName="rootText" presStyleLbl="node3" presStyleIdx="9" presStyleCnt="24" custScaleX="442275" custScaleY="281702" custLinFactNeighborX="-20583">
        <dgm:presLayoutVars>
          <dgm:chPref val="3"/>
        </dgm:presLayoutVars>
      </dgm:prSet>
      <dgm:spPr/>
    </dgm:pt>
    <dgm:pt modelId="{77287C54-02CE-4509-B661-B6D37BE1AF7A}" type="pres">
      <dgm:prSet presAssocID="{E2673623-6456-4C28-B1EC-03D9D720A040}" presName="rootConnector" presStyleLbl="node3" presStyleIdx="9" presStyleCnt="24"/>
      <dgm:spPr/>
    </dgm:pt>
    <dgm:pt modelId="{2E5CDA99-C9A3-446B-9A0C-D470035FE6B7}" type="pres">
      <dgm:prSet presAssocID="{E2673623-6456-4C28-B1EC-03D9D720A040}" presName="hierChild4" presStyleCnt="0"/>
      <dgm:spPr/>
    </dgm:pt>
    <dgm:pt modelId="{03CEBB0F-6139-4C77-972B-1CF556CECE2B}" type="pres">
      <dgm:prSet presAssocID="{E2673623-6456-4C28-B1EC-03D9D720A040}" presName="hierChild5" presStyleCnt="0"/>
      <dgm:spPr/>
    </dgm:pt>
    <dgm:pt modelId="{E927F6CF-4A51-412D-A69A-29FB98CF688D}" type="pres">
      <dgm:prSet presAssocID="{307668C7-FC0F-42C1-8C07-6E81992F2E13}" presName="Name48" presStyleLbl="parChTrans1D3" presStyleIdx="11" presStyleCnt="27" custSzX="1440000" custSzY="360000"/>
      <dgm:spPr/>
    </dgm:pt>
    <dgm:pt modelId="{0306A704-1AB8-4B37-8ADA-3877114CE99B}" type="pres">
      <dgm:prSet presAssocID="{D8B08CBD-F35F-4411-8D98-512A9347C255}" presName="hierRoot2" presStyleCnt="0">
        <dgm:presLayoutVars>
          <dgm:hierBranch val="init"/>
        </dgm:presLayoutVars>
      </dgm:prSet>
      <dgm:spPr/>
    </dgm:pt>
    <dgm:pt modelId="{DABEF255-8DCA-4997-AA24-74F83DDCE0EF}" type="pres">
      <dgm:prSet presAssocID="{D8B08CBD-F35F-4411-8D98-512A9347C255}" presName="rootComposite" presStyleCnt="0"/>
      <dgm:spPr/>
    </dgm:pt>
    <dgm:pt modelId="{3F117BA4-806F-47B5-879E-9B657B5153B3}" type="pres">
      <dgm:prSet presAssocID="{D8B08CBD-F35F-4411-8D98-512A9347C255}" presName="rootText" presStyleLbl="node3" presStyleIdx="10" presStyleCnt="24" custScaleX="442275" custScaleY="281702" custLinFactNeighborX="34305">
        <dgm:presLayoutVars>
          <dgm:chPref val="3"/>
        </dgm:presLayoutVars>
      </dgm:prSet>
      <dgm:spPr/>
    </dgm:pt>
    <dgm:pt modelId="{1152BC7A-611E-4BEE-A477-C10C059EF107}" type="pres">
      <dgm:prSet presAssocID="{D8B08CBD-F35F-4411-8D98-512A9347C255}" presName="rootConnector" presStyleLbl="node3" presStyleIdx="10" presStyleCnt="24"/>
      <dgm:spPr/>
    </dgm:pt>
    <dgm:pt modelId="{5E25FE91-4786-4371-BCBB-F4EDDF36FAA0}" type="pres">
      <dgm:prSet presAssocID="{D8B08CBD-F35F-4411-8D98-512A9347C255}" presName="hierChild4" presStyleCnt="0"/>
      <dgm:spPr/>
    </dgm:pt>
    <dgm:pt modelId="{782CD6FD-1F84-456F-9F33-E1F892AB9448}" type="pres">
      <dgm:prSet presAssocID="{D8B08CBD-F35F-4411-8D98-512A9347C255}" presName="hierChild5" presStyleCnt="0"/>
      <dgm:spPr/>
    </dgm:pt>
    <dgm:pt modelId="{BC158AE0-0DB3-4665-BAA1-9C2D1AF73EA9}" type="pres">
      <dgm:prSet presAssocID="{44D66C41-D795-490D-8EF4-020BCA48EECA}" presName="Name48" presStyleLbl="parChTrans1D3" presStyleIdx="12" presStyleCnt="27" custSzX="1440000" custSzY="360000"/>
      <dgm:spPr/>
    </dgm:pt>
    <dgm:pt modelId="{646D86FA-3628-4360-B089-AB339D36AD7C}" type="pres">
      <dgm:prSet presAssocID="{BC520325-CF9B-4239-BC2E-B28E7B9C0D57}" presName="hierRoot2" presStyleCnt="0">
        <dgm:presLayoutVars>
          <dgm:hierBranch val="init"/>
        </dgm:presLayoutVars>
      </dgm:prSet>
      <dgm:spPr/>
    </dgm:pt>
    <dgm:pt modelId="{0C7E104C-C707-4CDD-B553-CEF7ACFB7A15}" type="pres">
      <dgm:prSet presAssocID="{BC520325-CF9B-4239-BC2E-B28E7B9C0D57}" presName="rootComposite" presStyleCnt="0"/>
      <dgm:spPr/>
    </dgm:pt>
    <dgm:pt modelId="{240DFF66-9BFC-443F-A71A-FC190CCB917C}" type="pres">
      <dgm:prSet presAssocID="{BC520325-CF9B-4239-BC2E-B28E7B9C0D57}" presName="rootText" presStyleLbl="node3" presStyleIdx="11" presStyleCnt="24" custScaleX="442275" custScaleY="281702" custLinFactNeighborX="-20583">
        <dgm:presLayoutVars>
          <dgm:chPref val="3"/>
        </dgm:presLayoutVars>
      </dgm:prSet>
      <dgm:spPr/>
    </dgm:pt>
    <dgm:pt modelId="{3E713099-BB7C-4739-B390-487BD79D3FAE}" type="pres">
      <dgm:prSet presAssocID="{BC520325-CF9B-4239-BC2E-B28E7B9C0D57}" presName="rootConnector" presStyleLbl="node3" presStyleIdx="11" presStyleCnt="24"/>
      <dgm:spPr/>
    </dgm:pt>
    <dgm:pt modelId="{303C3C9F-406D-4598-910C-B81404075486}" type="pres">
      <dgm:prSet presAssocID="{BC520325-CF9B-4239-BC2E-B28E7B9C0D57}" presName="hierChild4" presStyleCnt="0"/>
      <dgm:spPr/>
    </dgm:pt>
    <dgm:pt modelId="{FCDCF05E-361F-4FEE-891F-03457A39242B}" type="pres">
      <dgm:prSet presAssocID="{BC520325-CF9B-4239-BC2E-B28E7B9C0D57}" presName="hierChild5" presStyleCnt="0"/>
      <dgm:spPr/>
    </dgm:pt>
    <dgm:pt modelId="{3C4BE321-561B-4F29-B49D-31F88D884B2C}" type="pres">
      <dgm:prSet presAssocID="{4984A19E-47C5-42AF-AAB0-80FC5149A5C3}" presName="Name48" presStyleLbl="parChTrans1D3" presStyleIdx="13" presStyleCnt="27" custSzX="1440000" custSzY="360000"/>
      <dgm:spPr/>
    </dgm:pt>
    <dgm:pt modelId="{E8F75EA2-B7EC-45FE-BC46-551D4261FEA7}" type="pres">
      <dgm:prSet presAssocID="{E07C6829-0B53-42B8-8A60-5D53A142E8A8}" presName="hierRoot2" presStyleCnt="0">
        <dgm:presLayoutVars>
          <dgm:hierBranch val="init"/>
        </dgm:presLayoutVars>
      </dgm:prSet>
      <dgm:spPr/>
    </dgm:pt>
    <dgm:pt modelId="{3C39749E-8835-46F0-A2CA-1618EE38329E}" type="pres">
      <dgm:prSet presAssocID="{E07C6829-0B53-42B8-8A60-5D53A142E8A8}" presName="rootComposite" presStyleCnt="0"/>
      <dgm:spPr/>
    </dgm:pt>
    <dgm:pt modelId="{8A7A8223-7473-475F-BF2B-6E245F19214F}" type="pres">
      <dgm:prSet presAssocID="{E07C6829-0B53-42B8-8A60-5D53A142E8A8}" presName="rootText" presStyleLbl="node3" presStyleIdx="12" presStyleCnt="24" custScaleX="442275" custScaleY="281702" custLinFactNeighborX="32999">
        <dgm:presLayoutVars>
          <dgm:chPref val="3"/>
        </dgm:presLayoutVars>
      </dgm:prSet>
      <dgm:spPr/>
    </dgm:pt>
    <dgm:pt modelId="{49E52EA3-7282-499F-BAA5-E7BAFFBE97AF}" type="pres">
      <dgm:prSet presAssocID="{E07C6829-0B53-42B8-8A60-5D53A142E8A8}" presName="rootConnector" presStyleLbl="node3" presStyleIdx="12" presStyleCnt="24"/>
      <dgm:spPr/>
    </dgm:pt>
    <dgm:pt modelId="{965B0563-08DE-4707-9A00-504287423562}" type="pres">
      <dgm:prSet presAssocID="{E07C6829-0B53-42B8-8A60-5D53A142E8A8}" presName="hierChild4" presStyleCnt="0"/>
      <dgm:spPr/>
    </dgm:pt>
    <dgm:pt modelId="{DD3B1395-CA2A-4BA0-A013-AC3344F342E1}" type="pres">
      <dgm:prSet presAssocID="{E07C6829-0B53-42B8-8A60-5D53A142E8A8}" presName="hierChild5" presStyleCnt="0"/>
      <dgm:spPr/>
    </dgm:pt>
    <dgm:pt modelId="{AD4F5E96-6478-439F-A181-E26D96C6D6FA}" type="pres">
      <dgm:prSet presAssocID="{D2B93097-3F55-4518-8753-DE91DDC1B656}" presName="Name48" presStyleLbl="parChTrans1D3" presStyleIdx="14" presStyleCnt="27" custSzX="1440000" custSzY="360000"/>
      <dgm:spPr/>
    </dgm:pt>
    <dgm:pt modelId="{53B81CF6-D91F-42BE-9E5E-275E88233AF6}" type="pres">
      <dgm:prSet presAssocID="{1327299C-221E-4E2F-98FF-CE518542AF11}" presName="hierRoot2" presStyleCnt="0">
        <dgm:presLayoutVars>
          <dgm:hierBranch val="init"/>
        </dgm:presLayoutVars>
      </dgm:prSet>
      <dgm:spPr/>
    </dgm:pt>
    <dgm:pt modelId="{3C0DA842-4190-40FE-B2D7-F749D8597220}" type="pres">
      <dgm:prSet presAssocID="{1327299C-221E-4E2F-98FF-CE518542AF11}" presName="rootComposite" presStyleCnt="0"/>
      <dgm:spPr/>
    </dgm:pt>
    <dgm:pt modelId="{8B03A5E2-FA8D-45BA-9FB1-558796CAA096}" type="pres">
      <dgm:prSet presAssocID="{1327299C-221E-4E2F-98FF-CE518542AF11}" presName="rootText" presStyleLbl="node3" presStyleIdx="13" presStyleCnt="24" custScaleX="442275" custScaleY="281702" custLinFactNeighborX="-20583">
        <dgm:presLayoutVars>
          <dgm:chPref val="3"/>
        </dgm:presLayoutVars>
      </dgm:prSet>
      <dgm:spPr/>
    </dgm:pt>
    <dgm:pt modelId="{1EA9D9BE-92D9-49B3-A38A-704EEE46516D}" type="pres">
      <dgm:prSet presAssocID="{1327299C-221E-4E2F-98FF-CE518542AF11}" presName="rootConnector" presStyleLbl="node3" presStyleIdx="13" presStyleCnt="24"/>
      <dgm:spPr/>
    </dgm:pt>
    <dgm:pt modelId="{EE294319-07A3-49FF-B1F4-4CDC1C051D1F}" type="pres">
      <dgm:prSet presAssocID="{1327299C-221E-4E2F-98FF-CE518542AF11}" presName="hierChild4" presStyleCnt="0"/>
      <dgm:spPr/>
    </dgm:pt>
    <dgm:pt modelId="{A67DB5BE-FD6B-4A6D-BF6B-D9929B09D76E}" type="pres">
      <dgm:prSet presAssocID="{1327299C-221E-4E2F-98FF-CE518542AF11}" presName="hierChild5" presStyleCnt="0"/>
      <dgm:spPr/>
    </dgm:pt>
    <dgm:pt modelId="{A5F68D95-58AD-48B9-8A47-0C20834D7EE6}" type="pres">
      <dgm:prSet presAssocID="{381FBF99-6129-4A69-AE8A-3200ECA2392B}" presName="Name48" presStyleLbl="parChTrans1D3" presStyleIdx="15" presStyleCnt="27" custSzX="1440000" custSzY="360000"/>
      <dgm:spPr/>
    </dgm:pt>
    <dgm:pt modelId="{A74B456B-6C1B-4331-9D1D-827387912315}" type="pres">
      <dgm:prSet presAssocID="{83E3A912-0C80-43A9-9B96-2498BB53FC8C}" presName="hierRoot2" presStyleCnt="0">
        <dgm:presLayoutVars>
          <dgm:hierBranch val="init"/>
        </dgm:presLayoutVars>
      </dgm:prSet>
      <dgm:spPr/>
    </dgm:pt>
    <dgm:pt modelId="{F37449FF-A5B7-4CD3-9C80-4F4E460DD6D1}" type="pres">
      <dgm:prSet presAssocID="{83E3A912-0C80-43A9-9B96-2498BB53FC8C}" presName="rootComposite" presStyleCnt="0"/>
      <dgm:spPr/>
    </dgm:pt>
    <dgm:pt modelId="{FC3C1E52-DBD8-4549-BE4A-21C90F537D1B}" type="pres">
      <dgm:prSet presAssocID="{83E3A912-0C80-43A9-9B96-2498BB53FC8C}" presName="rootText" presStyleLbl="node3" presStyleIdx="14" presStyleCnt="24" custScaleX="442275" custScaleY="281702" custLinFactNeighborX="34305">
        <dgm:presLayoutVars>
          <dgm:chPref val="3"/>
        </dgm:presLayoutVars>
      </dgm:prSet>
      <dgm:spPr/>
    </dgm:pt>
    <dgm:pt modelId="{EE664AB3-722C-4460-B972-7EA13BABF1EA}" type="pres">
      <dgm:prSet presAssocID="{83E3A912-0C80-43A9-9B96-2498BB53FC8C}" presName="rootConnector" presStyleLbl="node3" presStyleIdx="14" presStyleCnt="24"/>
      <dgm:spPr/>
    </dgm:pt>
    <dgm:pt modelId="{63DD59A3-22FC-4283-810F-EF65672C083F}" type="pres">
      <dgm:prSet presAssocID="{83E3A912-0C80-43A9-9B96-2498BB53FC8C}" presName="hierChild4" presStyleCnt="0"/>
      <dgm:spPr/>
    </dgm:pt>
    <dgm:pt modelId="{E5A0FE79-C8D2-48C8-A9AB-E0E3F9BF2600}" type="pres">
      <dgm:prSet presAssocID="{83E3A912-0C80-43A9-9B96-2498BB53FC8C}" presName="hierChild5" presStyleCnt="0"/>
      <dgm:spPr/>
    </dgm:pt>
    <dgm:pt modelId="{05B790B4-B9F6-42F7-A788-D87A87C1817F}" type="pres">
      <dgm:prSet presAssocID="{91D06DC7-86DF-486C-BC92-F9F2C9FDD26A}" presName="Name48" presStyleLbl="parChTrans1D3" presStyleIdx="16" presStyleCnt="27" custSzX="1440000" custSzY="360000"/>
      <dgm:spPr/>
    </dgm:pt>
    <dgm:pt modelId="{AB03E56C-7A28-4961-B9BE-F705C1B87740}" type="pres">
      <dgm:prSet presAssocID="{47C14F3C-5BF6-4E18-9A1E-FAF0BBDC7979}" presName="hierRoot2" presStyleCnt="0">
        <dgm:presLayoutVars>
          <dgm:hierBranch val="init"/>
        </dgm:presLayoutVars>
      </dgm:prSet>
      <dgm:spPr/>
    </dgm:pt>
    <dgm:pt modelId="{4C2FB4A4-773B-4BAE-B44E-514D601B6A84}" type="pres">
      <dgm:prSet presAssocID="{47C14F3C-5BF6-4E18-9A1E-FAF0BBDC7979}" presName="rootComposite" presStyleCnt="0"/>
      <dgm:spPr/>
    </dgm:pt>
    <dgm:pt modelId="{A22D6AE4-67D7-4349-942E-A7B4710EF0C7}" type="pres">
      <dgm:prSet presAssocID="{47C14F3C-5BF6-4E18-9A1E-FAF0BBDC7979}" presName="rootText" presStyleLbl="node3" presStyleIdx="15" presStyleCnt="24" custScaleX="442275" custScaleY="281702" custLinFactNeighborX="-20583">
        <dgm:presLayoutVars>
          <dgm:chPref val="3"/>
        </dgm:presLayoutVars>
      </dgm:prSet>
      <dgm:spPr/>
    </dgm:pt>
    <dgm:pt modelId="{C19FDFB5-6E66-4DE9-BC5F-585FB95B7644}" type="pres">
      <dgm:prSet presAssocID="{47C14F3C-5BF6-4E18-9A1E-FAF0BBDC7979}" presName="rootConnector" presStyleLbl="node3" presStyleIdx="15" presStyleCnt="24"/>
      <dgm:spPr/>
    </dgm:pt>
    <dgm:pt modelId="{B97E8F80-6660-4150-9BBB-A1D25D7094A7}" type="pres">
      <dgm:prSet presAssocID="{47C14F3C-5BF6-4E18-9A1E-FAF0BBDC7979}" presName="hierChild4" presStyleCnt="0"/>
      <dgm:spPr/>
    </dgm:pt>
    <dgm:pt modelId="{1C964079-16B2-425B-A036-AFF19BE0A987}" type="pres">
      <dgm:prSet presAssocID="{47C14F3C-5BF6-4E18-9A1E-FAF0BBDC7979}" presName="hierChild5" presStyleCnt="0"/>
      <dgm:spPr/>
    </dgm:pt>
    <dgm:pt modelId="{7671B9F6-6788-4253-A5D7-4C23BD5FEAD8}" type="pres">
      <dgm:prSet presAssocID="{588602CE-78C8-4D71-9F22-8BF265776063}" presName="Name48" presStyleLbl="parChTrans1D3" presStyleIdx="17" presStyleCnt="27" custSzX="1440000" custSzY="360000"/>
      <dgm:spPr/>
    </dgm:pt>
    <dgm:pt modelId="{F9A99A20-CD79-4868-B1AB-76FCE398BBDF}" type="pres">
      <dgm:prSet presAssocID="{9DDEC2CF-390D-4971-8ED3-A0E483E8D258}" presName="hierRoot2" presStyleCnt="0">
        <dgm:presLayoutVars>
          <dgm:hierBranch val="init"/>
        </dgm:presLayoutVars>
      </dgm:prSet>
      <dgm:spPr/>
    </dgm:pt>
    <dgm:pt modelId="{2323A797-C063-404B-B044-97FEC5DE7151}" type="pres">
      <dgm:prSet presAssocID="{9DDEC2CF-390D-4971-8ED3-A0E483E8D258}" presName="rootComposite" presStyleCnt="0"/>
      <dgm:spPr/>
    </dgm:pt>
    <dgm:pt modelId="{709765CB-EF9A-49E2-8C14-CB6856AEFDA1}" type="pres">
      <dgm:prSet presAssocID="{9DDEC2CF-390D-4971-8ED3-A0E483E8D258}" presName="rootText" presStyleLbl="node3" presStyleIdx="16" presStyleCnt="24" custScaleX="442275" custScaleY="281702" custLinFactNeighborX="34305">
        <dgm:presLayoutVars>
          <dgm:chPref val="3"/>
        </dgm:presLayoutVars>
      </dgm:prSet>
      <dgm:spPr/>
    </dgm:pt>
    <dgm:pt modelId="{858D9D9D-EB3A-442D-8DCA-2C0F74EB349D}" type="pres">
      <dgm:prSet presAssocID="{9DDEC2CF-390D-4971-8ED3-A0E483E8D258}" presName="rootConnector" presStyleLbl="node3" presStyleIdx="16" presStyleCnt="24"/>
      <dgm:spPr/>
    </dgm:pt>
    <dgm:pt modelId="{B1E86F34-DF18-4084-92F4-DD9D7F28084F}" type="pres">
      <dgm:prSet presAssocID="{9DDEC2CF-390D-4971-8ED3-A0E483E8D258}" presName="hierChild4" presStyleCnt="0"/>
      <dgm:spPr/>
    </dgm:pt>
    <dgm:pt modelId="{E1AB7654-E980-4D9D-A438-FA9E984D16FE}" type="pres">
      <dgm:prSet presAssocID="{9DDEC2CF-390D-4971-8ED3-A0E483E8D258}" presName="hierChild5" presStyleCnt="0"/>
      <dgm:spPr/>
    </dgm:pt>
    <dgm:pt modelId="{C1D32B3F-35B8-44A3-8DEE-D371DFBD4588}" type="pres">
      <dgm:prSet presAssocID="{353B3E26-7915-433F-A2C8-586429391E52}" presName="Name48" presStyleLbl="parChTrans1D3" presStyleIdx="18" presStyleCnt="27" custSzX="1440000" custSzY="360000"/>
      <dgm:spPr/>
    </dgm:pt>
    <dgm:pt modelId="{DD40EEDF-5A22-457B-83B2-183A6C3745E8}" type="pres">
      <dgm:prSet presAssocID="{FE5DFCAA-576A-476F-B7CF-C0CF11A8F61D}" presName="hierRoot2" presStyleCnt="0">
        <dgm:presLayoutVars>
          <dgm:hierBranch val="init"/>
        </dgm:presLayoutVars>
      </dgm:prSet>
      <dgm:spPr/>
    </dgm:pt>
    <dgm:pt modelId="{98E50D0D-DD25-4243-AFA4-A8D8B5B3C80F}" type="pres">
      <dgm:prSet presAssocID="{FE5DFCAA-576A-476F-B7CF-C0CF11A8F61D}" presName="rootComposite" presStyleCnt="0"/>
      <dgm:spPr/>
    </dgm:pt>
    <dgm:pt modelId="{403F296E-476B-4963-ACC2-8FB852DE2563}" type="pres">
      <dgm:prSet presAssocID="{FE5DFCAA-576A-476F-B7CF-C0CF11A8F61D}" presName="rootText" presStyleLbl="node3" presStyleIdx="17" presStyleCnt="24" custScaleX="442275" custScaleY="281702" custLinFactNeighborX="-20583">
        <dgm:presLayoutVars>
          <dgm:chPref val="3"/>
        </dgm:presLayoutVars>
      </dgm:prSet>
      <dgm:spPr/>
    </dgm:pt>
    <dgm:pt modelId="{3A675E69-9EE8-43F6-A968-CAD191BCEF79}" type="pres">
      <dgm:prSet presAssocID="{FE5DFCAA-576A-476F-B7CF-C0CF11A8F61D}" presName="rootConnector" presStyleLbl="node3" presStyleIdx="17" presStyleCnt="24"/>
      <dgm:spPr/>
    </dgm:pt>
    <dgm:pt modelId="{6A8806F6-A744-42A7-8C22-4413B161B469}" type="pres">
      <dgm:prSet presAssocID="{FE5DFCAA-576A-476F-B7CF-C0CF11A8F61D}" presName="hierChild4" presStyleCnt="0"/>
      <dgm:spPr/>
    </dgm:pt>
    <dgm:pt modelId="{62FED962-6B92-4748-9930-CE0829F004E2}" type="pres">
      <dgm:prSet presAssocID="{FE5DFCAA-576A-476F-B7CF-C0CF11A8F61D}" presName="hierChild5" presStyleCnt="0"/>
      <dgm:spPr/>
    </dgm:pt>
    <dgm:pt modelId="{24EE43B6-79A2-4E0C-B321-37DB6DBBE537}" type="pres">
      <dgm:prSet presAssocID="{FBC42695-02E9-479B-80E7-3AF41CD8AEED}" presName="hierChild5" presStyleCnt="0"/>
      <dgm:spPr/>
    </dgm:pt>
    <dgm:pt modelId="{1B9B7A03-6AD4-4A81-8595-F8CB12CCA137}" type="pres">
      <dgm:prSet presAssocID="{B630E570-C845-4435-809B-CB10CED7EE3D}" presName="Name111" presStyleLbl="parChTrans1D3" presStyleIdx="19" presStyleCnt="27"/>
      <dgm:spPr/>
    </dgm:pt>
    <dgm:pt modelId="{A8AC7882-7DA6-4E83-8933-D4E24BCFD08A}" type="pres">
      <dgm:prSet presAssocID="{56CE89AD-632C-4E1F-9394-11FFB7E0FDFA}" presName="hierRoot3" presStyleCnt="0">
        <dgm:presLayoutVars>
          <dgm:hierBranch val="init"/>
        </dgm:presLayoutVars>
      </dgm:prSet>
      <dgm:spPr/>
    </dgm:pt>
    <dgm:pt modelId="{F2F0690B-09AD-4FAA-BFCE-DD07180521E0}" type="pres">
      <dgm:prSet presAssocID="{56CE89AD-632C-4E1F-9394-11FFB7E0FDFA}" presName="rootComposite3" presStyleCnt="0"/>
      <dgm:spPr/>
    </dgm:pt>
    <dgm:pt modelId="{5F602160-09A0-4C45-9252-3A8FEE1AB625}" type="pres">
      <dgm:prSet presAssocID="{56CE89AD-632C-4E1F-9394-11FFB7E0FDFA}" presName="rootText3" presStyleLbl="asst2" presStyleIdx="1" presStyleCnt="3" custLinFactNeighborX="-37284" custLinFactNeighborY="-4047">
        <dgm:presLayoutVars>
          <dgm:chPref val="3"/>
        </dgm:presLayoutVars>
      </dgm:prSet>
      <dgm:spPr/>
    </dgm:pt>
    <dgm:pt modelId="{17D68F1B-1D1D-48B1-9A32-B99E59076E7A}" type="pres">
      <dgm:prSet presAssocID="{56CE89AD-632C-4E1F-9394-11FFB7E0FDFA}" presName="rootConnector3" presStyleLbl="asst2" presStyleIdx="1" presStyleCnt="3"/>
      <dgm:spPr/>
    </dgm:pt>
    <dgm:pt modelId="{50704626-9F62-4E85-BF06-CEAF83F9C1DA}" type="pres">
      <dgm:prSet presAssocID="{56CE89AD-632C-4E1F-9394-11FFB7E0FDFA}" presName="hierChild6" presStyleCnt="0"/>
      <dgm:spPr/>
    </dgm:pt>
    <dgm:pt modelId="{96D4533D-0A1A-4ED7-BF60-ABBBE5D11150}" type="pres">
      <dgm:prSet presAssocID="{56CE89AD-632C-4E1F-9394-11FFB7E0FDFA}" presName="hierChild7" presStyleCnt="0"/>
      <dgm:spPr/>
    </dgm:pt>
    <dgm:pt modelId="{8B6B8FDC-ACCB-4DAC-AF25-9BB53A8EB6B8}" type="pres">
      <dgm:prSet presAssocID="{4295071E-820D-4BFE-BB26-293F93FA4DE1}" presName="Name37" presStyleLbl="parChTrans1D2" presStyleIdx="2" presStyleCnt="5" custSzX="1440000" custSzY="360000"/>
      <dgm:spPr/>
    </dgm:pt>
    <dgm:pt modelId="{F89297FE-9C00-4123-B0CF-12D1D5CE8709}" type="pres">
      <dgm:prSet presAssocID="{3C9F0AEC-99D0-4543-A9EB-74C40B4DEC19}" presName="hierRoot2" presStyleCnt="0">
        <dgm:presLayoutVars>
          <dgm:hierBranch val="r"/>
        </dgm:presLayoutVars>
      </dgm:prSet>
      <dgm:spPr/>
    </dgm:pt>
    <dgm:pt modelId="{3E2A8E8F-CF7F-44A0-8892-3CF0229F6284}" type="pres">
      <dgm:prSet presAssocID="{3C9F0AEC-99D0-4543-A9EB-74C40B4DEC19}" presName="rootComposite" presStyleCnt="0"/>
      <dgm:spPr/>
    </dgm:pt>
    <dgm:pt modelId="{B91347D0-BEDC-452B-A6DB-9E8D7A8A3868}" type="pres">
      <dgm:prSet presAssocID="{3C9F0AEC-99D0-4543-A9EB-74C40B4DEC19}" presName="rootText" presStyleLbl="node2" presStyleIdx="2" presStyleCnt="3" custScaleX="441843" custScaleY="281426" custLinFactX="20194" custLinFactNeighborX="100000" custLinFactNeighborY="10340">
        <dgm:presLayoutVars>
          <dgm:chPref val="3"/>
        </dgm:presLayoutVars>
      </dgm:prSet>
      <dgm:spPr/>
    </dgm:pt>
    <dgm:pt modelId="{43DC8852-29C5-4AE0-AC22-7C010A8D0631}" type="pres">
      <dgm:prSet presAssocID="{3C9F0AEC-99D0-4543-A9EB-74C40B4DEC19}" presName="rootConnector" presStyleLbl="node2" presStyleIdx="2" presStyleCnt="3"/>
      <dgm:spPr/>
    </dgm:pt>
    <dgm:pt modelId="{C82BB744-FA05-4A7F-957B-2FC88F269748}" type="pres">
      <dgm:prSet presAssocID="{3C9F0AEC-99D0-4543-A9EB-74C40B4DEC19}" presName="hierChild4" presStyleCnt="0"/>
      <dgm:spPr/>
    </dgm:pt>
    <dgm:pt modelId="{CE0D57F7-EF02-412A-86B6-A960F3673E43}" type="pres">
      <dgm:prSet presAssocID="{9F7DBEE6-591B-4CAD-A7FC-220488CDFD46}" presName="Name50" presStyleLbl="parChTrans1D3" presStyleIdx="20" presStyleCnt="27"/>
      <dgm:spPr/>
    </dgm:pt>
    <dgm:pt modelId="{1D0BD460-BD76-434C-BFF3-79B711BEEC71}" type="pres">
      <dgm:prSet presAssocID="{98D7856A-F7CE-4BDE-96A8-AECE2ACBE367}" presName="hierRoot2" presStyleCnt="0">
        <dgm:presLayoutVars>
          <dgm:hierBranch val="init"/>
        </dgm:presLayoutVars>
      </dgm:prSet>
      <dgm:spPr/>
    </dgm:pt>
    <dgm:pt modelId="{DAC9263E-21A1-45F4-93D4-AFA44F7BE036}" type="pres">
      <dgm:prSet presAssocID="{98D7856A-F7CE-4BDE-96A8-AECE2ACBE367}" presName="rootComposite" presStyleCnt="0"/>
      <dgm:spPr/>
    </dgm:pt>
    <dgm:pt modelId="{B9C7C590-14AC-4453-AB6C-0A98F7E70628}" type="pres">
      <dgm:prSet presAssocID="{98D7856A-F7CE-4BDE-96A8-AECE2ACBE367}" presName="rootText" presStyleLbl="node3" presStyleIdx="18" presStyleCnt="24" custScaleX="441843" custScaleY="281426" custLinFactX="100000" custLinFactNeighborX="105530">
        <dgm:presLayoutVars>
          <dgm:chPref val="3"/>
        </dgm:presLayoutVars>
      </dgm:prSet>
      <dgm:spPr/>
    </dgm:pt>
    <dgm:pt modelId="{4EDB9089-2346-412C-9897-688D3196E452}" type="pres">
      <dgm:prSet presAssocID="{98D7856A-F7CE-4BDE-96A8-AECE2ACBE367}" presName="rootConnector" presStyleLbl="node3" presStyleIdx="18" presStyleCnt="24"/>
      <dgm:spPr/>
    </dgm:pt>
    <dgm:pt modelId="{1944C749-DC3F-48FC-A696-B6AAF8E7B073}" type="pres">
      <dgm:prSet presAssocID="{98D7856A-F7CE-4BDE-96A8-AECE2ACBE367}" presName="hierChild4" presStyleCnt="0"/>
      <dgm:spPr/>
    </dgm:pt>
    <dgm:pt modelId="{79F2E44F-D5FF-47E6-8D07-6C6A21D64402}" type="pres">
      <dgm:prSet presAssocID="{98D7856A-F7CE-4BDE-96A8-AECE2ACBE367}" presName="hierChild5" presStyleCnt="0"/>
      <dgm:spPr/>
    </dgm:pt>
    <dgm:pt modelId="{D2ECD71A-A13A-4EBD-9555-5AA519A959BD}" type="pres">
      <dgm:prSet presAssocID="{37BC1D86-62E0-43B3-878A-4E2EDB4F04EC}" presName="Name50" presStyleLbl="parChTrans1D3" presStyleIdx="21" presStyleCnt="27"/>
      <dgm:spPr/>
    </dgm:pt>
    <dgm:pt modelId="{A31B87FC-F632-4587-8296-2805A7046639}" type="pres">
      <dgm:prSet presAssocID="{4EF59CDB-971B-4570-AA60-8796E8A5A4FB}" presName="hierRoot2" presStyleCnt="0">
        <dgm:presLayoutVars>
          <dgm:hierBranch val="init"/>
        </dgm:presLayoutVars>
      </dgm:prSet>
      <dgm:spPr/>
    </dgm:pt>
    <dgm:pt modelId="{43893469-010D-4B24-8156-CF85ABF82F03}" type="pres">
      <dgm:prSet presAssocID="{4EF59CDB-971B-4570-AA60-8796E8A5A4FB}" presName="rootComposite" presStyleCnt="0"/>
      <dgm:spPr/>
    </dgm:pt>
    <dgm:pt modelId="{15B733B9-8824-4AFB-BDA2-6CA918F5FE27}" type="pres">
      <dgm:prSet presAssocID="{4EF59CDB-971B-4570-AA60-8796E8A5A4FB}" presName="rootText" presStyleLbl="node3" presStyleIdx="19" presStyleCnt="24" custScaleX="441843" custScaleY="281426" custLinFactX="100000" custLinFactNeighborX="105530">
        <dgm:presLayoutVars>
          <dgm:chPref val="3"/>
        </dgm:presLayoutVars>
      </dgm:prSet>
      <dgm:spPr/>
    </dgm:pt>
    <dgm:pt modelId="{617C500B-DA8E-464D-8F68-846B98852A8D}" type="pres">
      <dgm:prSet presAssocID="{4EF59CDB-971B-4570-AA60-8796E8A5A4FB}" presName="rootConnector" presStyleLbl="node3" presStyleIdx="19" presStyleCnt="24"/>
      <dgm:spPr/>
    </dgm:pt>
    <dgm:pt modelId="{17980601-DBDD-4576-AFF0-D2AE7CA27FE6}" type="pres">
      <dgm:prSet presAssocID="{4EF59CDB-971B-4570-AA60-8796E8A5A4FB}" presName="hierChild4" presStyleCnt="0"/>
      <dgm:spPr/>
    </dgm:pt>
    <dgm:pt modelId="{92E0E0C8-2D0C-4BAD-98E8-07C5A8DE241F}" type="pres">
      <dgm:prSet presAssocID="{4EF59CDB-971B-4570-AA60-8796E8A5A4FB}" presName="hierChild5" presStyleCnt="0"/>
      <dgm:spPr/>
    </dgm:pt>
    <dgm:pt modelId="{44FCA783-D486-4DD3-9A38-9FE16D005B83}" type="pres">
      <dgm:prSet presAssocID="{A39938D9-D61C-4971-AC2A-1BD41BD7A79A}" presName="Name50" presStyleLbl="parChTrans1D3" presStyleIdx="22" presStyleCnt="27"/>
      <dgm:spPr/>
    </dgm:pt>
    <dgm:pt modelId="{BF79D16A-79B7-4BA6-9AFD-0CE2BABD9393}" type="pres">
      <dgm:prSet presAssocID="{E178CAC9-425E-41AA-8BAE-F487C39187B7}" presName="hierRoot2" presStyleCnt="0">
        <dgm:presLayoutVars>
          <dgm:hierBranch val="init"/>
        </dgm:presLayoutVars>
      </dgm:prSet>
      <dgm:spPr/>
    </dgm:pt>
    <dgm:pt modelId="{6A2E3C77-B533-47C2-AF1D-6201716F2980}" type="pres">
      <dgm:prSet presAssocID="{E178CAC9-425E-41AA-8BAE-F487C39187B7}" presName="rootComposite" presStyleCnt="0"/>
      <dgm:spPr/>
    </dgm:pt>
    <dgm:pt modelId="{F1182637-16C4-4058-BBE8-9ABCF0136DF7}" type="pres">
      <dgm:prSet presAssocID="{E178CAC9-425E-41AA-8BAE-F487C39187B7}" presName="rootText" presStyleLbl="node3" presStyleIdx="20" presStyleCnt="24" custScaleX="441843" custScaleY="281426" custLinFactX="100000" custLinFactNeighborX="105530">
        <dgm:presLayoutVars>
          <dgm:chPref val="3"/>
        </dgm:presLayoutVars>
      </dgm:prSet>
      <dgm:spPr/>
    </dgm:pt>
    <dgm:pt modelId="{7167C83B-E07C-423C-830D-AAD85C10B3E3}" type="pres">
      <dgm:prSet presAssocID="{E178CAC9-425E-41AA-8BAE-F487C39187B7}" presName="rootConnector" presStyleLbl="node3" presStyleIdx="20" presStyleCnt="24"/>
      <dgm:spPr/>
    </dgm:pt>
    <dgm:pt modelId="{13A94A33-C551-4F63-B218-DCA9FDB8EFCB}" type="pres">
      <dgm:prSet presAssocID="{E178CAC9-425E-41AA-8BAE-F487C39187B7}" presName="hierChild4" presStyleCnt="0"/>
      <dgm:spPr/>
    </dgm:pt>
    <dgm:pt modelId="{1242CB85-F61C-4552-9229-A933AEE99F0E}" type="pres">
      <dgm:prSet presAssocID="{E178CAC9-425E-41AA-8BAE-F487C39187B7}" presName="hierChild5" presStyleCnt="0"/>
      <dgm:spPr/>
    </dgm:pt>
    <dgm:pt modelId="{91EFF514-1415-42C5-BF30-05904F90DDC0}" type="pres">
      <dgm:prSet presAssocID="{5E78802A-F9E8-4290-962B-13778AE02132}" presName="Name50" presStyleLbl="parChTrans1D3" presStyleIdx="23" presStyleCnt="27"/>
      <dgm:spPr/>
    </dgm:pt>
    <dgm:pt modelId="{346023D9-C992-4A40-8F48-FFE8919BE2AE}" type="pres">
      <dgm:prSet presAssocID="{728D53FA-D4D9-4179-A582-E617A2EED308}" presName="hierRoot2" presStyleCnt="0">
        <dgm:presLayoutVars>
          <dgm:hierBranch val="init"/>
        </dgm:presLayoutVars>
      </dgm:prSet>
      <dgm:spPr/>
    </dgm:pt>
    <dgm:pt modelId="{66290F19-D1B8-46FB-B553-64C7133AFB4E}" type="pres">
      <dgm:prSet presAssocID="{728D53FA-D4D9-4179-A582-E617A2EED308}" presName="rootComposite" presStyleCnt="0"/>
      <dgm:spPr/>
    </dgm:pt>
    <dgm:pt modelId="{CB9662C1-DDC6-4493-B256-5587A1A6F8C9}" type="pres">
      <dgm:prSet presAssocID="{728D53FA-D4D9-4179-A582-E617A2EED308}" presName="rootText" presStyleLbl="node3" presStyleIdx="21" presStyleCnt="24" custScaleX="441843" custScaleY="281426" custLinFactX="100000" custLinFactNeighborX="105530">
        <dgm:presLayoutVars>
          <dgm:chPref val="3"/>
        </dgm:presLayoutVars>
      </dgm:prSet>
      <dgm:spPr/>
    </dgm:pt>
    <dgm:pt modelId="{83006373-AADB-4C05-A814-B03C5A99CB67}" type="pres">
      <dgm:prSet presAssocID="{728D53FA-D4D9-4179-A582-E617A2EED308}" presName="rootConnector" presStyleLbl="node3" presStyleIdx="21" presStyleCnt="24"/>
      <dgm:spPr/>
    </dgm:pt>
    <dgm:pt modelId="{42440A7C-22F4-4DAA-9593-9BBB923B3FA3}" type="pres">
      <dgm:prSet presAssocID="{728D53FA-D4D9-4179-A582-E617A2EED308}" presName="hierChild4" presStyleCnt="0"/>
      <dgm:spPr/>
    </dgm:pt>
    <dgm:pt modelId="{A8FF9B03-7595-472C-92C4-56DB4DD77203}" type="pres">
      <dgm:prSet presAssocID="{728D53FA-D4D9-4179-A582-E617A2EED308}" presName="hierChild5" presStyleCnt="0"/>
      <dgm:spPr/>
    </dgm:pt>
    <dgm:pt modelId="{ABCE33C5-E278-43EC-8EB3-C2FA95A69565}" type="pres">
      <dgm:prSet presAssocID="{472512C8-7227-48F8-8849-6AA0B5282F60}" presName="Name50" presStyleLbl="parChTrans1D3" presStyleIdx="24" presStyleCnt="27"/>
      <dgm:spPr/>
    </dgm:pt>
    <dgm:pt modelId="{5CC1CF25-BC82-4945-888B-ADA8890F3CDE}" type="pres">
      <dgm:prSet presAssocID="{919EA4F3-2CC9-4112-B632-808CB645F6A8}" presName="hierRoot2" presStyleCnt="0">
        <dgm:presLayoutVars>
          <dgm:hierBranch val="init"/>
        </dgm:presLayoutVars>
      </dgm:prSet>
      <dgm:spPr/>
    </dgm:pt>
    <dgm:pt modelId="{43EEE28E-2741-4FD4-ACAD-DE3CC1AD99DC}" type="pres">
      <dgm:prSet presAssocID="{919EA4F3-2CC9-4112-B632-808CB645F6A8}" presName="rootComposite" presStyleCnt="0"/>
      <dgm:spPr/>
    </dgm:pt>
    <dgm:pt modelId="{2C14A167-25C5-4D73-AE51-C3AC220BF086}" type="pres">
      <dgm:prSet presAssocID="{919EA4F3-2CC9-4112-B632-808CB645F6A8}" presName="rootText" presStyleLbl="node3" presStyleIdx="22" presStyleCnt="24" custScaleX="441843" custScaleY="281426" custLinFactX="100000" custLinFactNeighborX="105530">
        <dgm:presLayoutVars>
          <dgm:chPref val="3"/>
        </dgm:presLayoutVars>
      </dgm:prSet>
      <dgm:spPr/>
    </dgm:pt>
    <dgm:pt modelId="{9630DC72-3436-4B76-90E1-FDACE116B5F4}" type="pres">
      <dgm:prSet presAssocID="{919EA4F3-2CC9-4112-B632-808CB645F6A8}" presName="rootConnector" presStyleLbl="node3" presStyleIdx="22" presStyleCnt="24"/>
      <dgm:spPr/>
    </dgm:pt>
    <dgm:pt modelId="{DB23CAB2-D1A7-498F-BE93-841C5F834C99}" type="pres">
      <dgm:prSet presAssocID="{919EA4F3-2CC9-4112-B632-808CB645F6A8}" presName="hierChild4" presStyleCnt="0"/>
      <dgm:spPr/>
    </dgm:pt>
    <dgm:pt modelId="{5CE4A90A-FCD0-4E95-A32C-7DE942F55B40}" type="pres">
      <dgm:prSet presAssocID="{919EA4F3-2CC9-4112-B632-808CB645F6A8}" presName="hierChild5" presStyleCnt="0"/>
      <dgm:spPr/>
    </dgm:pt>
    <dgm:pt modelId="{D0415E1D-BEFF-4123-9C1C-0D2997294572}" type="pres">
      <dgm:prSet presAssocID="{0DA526EE-D92D-4F19-8E72-64261B32EC52}" presName="Name50" presStyleLbl="parChTrans1D3" presStyleIdx="25" presStyleCnt="27"/>
      <dgm:spPr/>
    </dgm:pt>
    <dgm:pt modelId="{37CC355F-BD90-4D9A-BC6E-6ECBA81D8A99}" type="pres">
      <dgm:prSet presAssocID="{E2C17191-6D4B-4698-8C8C-7CA8314019D0}" presName="hierRoot2" presStyleCnt="0">
        <dgm:presLayoutVars>
          <dgm:hierBranch val="init"/>
        </dgm:presLayoutVars>
      </dgm:prSet>
      <dgm:spPr/>
    </dgm:pt>
    <dgm:pt modelId="{8E98F589-9FC5-4953-B2ED-62E40E75FA8B}" type="pres">
      <dgm:prSet presAssocID="{E2C17191-6D4B-4698-8C8C-7CA8314019D0}" presName="rootComposite" presStyleCnt="0"/>
      <dgm:spPr/>
    </dgm:pt>
    <dgm:pt modelId="{C4B02419-A9B3-4994-834A-50DFD78D81BF}" type="pres">
      <dgm:prSet presAssocID="{E2C17191-6D4B-4698-8C8C-7CA8314019D0}" presName="rootText" presStyleLbl="node3" presStyleIdx="23" presStyleCnt="24" custScaleX="441843" custScaleY="281426" custLinFactX="100000" custLinFactNeighborX="105530">
        <dgm:presLayoutVars>
          <dgm:chPref val="3"/>
        </dgm:presLayoutVars>
      </dgm:prSet>
      <dgm:spPr/>
    </dgm:pt>
    <dgm:pt modelId="{5A8155FF-2A1D-4839-A156-A6990E8F3A34}" type="pres">
      <dgm:prSet presAssocID="{E2C17191-6D4B-4698-8C8C-7CA8314019D0}" presName="rootConnector" presStyleLbl="node3" presStyleIdx="23" presStyleCnt="24"/>
      <dgm:spPr/>
    </dgm:pt>
    <dgm:pt modelId="{E38A95BB-06C6-429A-AE52-2B8E75658513}" type="pres">
      <dgm:prSet presAssocID="{E2C17191-6D4B-4698-8C8C-7CA8314019D0}" presName="hierChild4" presStyleCnt="0"/>
      <dgm:spPr/>
    </dgm:pt>
    <dgm:pt modelId="{25F17DB8-AFCF-401A-89E8-575F9047004B}" type="pres">
      <dgm:prSet presAssocID="{E2C17191-6D4B-4698-8C8C-7CA8314019D0}" presName="hierChild5" presStyleCnt="0"/>
      <dgm:spPr/>
    </dgm:pt>
    <dgm:pt modelId="{7A59E358-8989-48AA-A9F3-BAE57872294C}" type="pres">
      <dgm:prSet presAssocID="{3C9F0AEC-99D0-4543-A9EB-74C40B4DEC19}" presName="hierChild5" presStyleCnt="0"/>
      <dgm:spPr/>
    </dgm:pt>
    <dgm:pt modelId="{C602722A-CC9F-44F9-BF22-C45AAE51ADC8}" type="pres">
      <dgm:prSet presAssocID="{4F054252-AE02-4679-8772-6D0CABB65083}" presName="Name111" presStyleLbl="parChTrans1D3" presStyleIdx="26" presStyleCnt="27"/>
      <dgm:spPr/>
    </dgm:pt>
    <dgm:pt modelId="{0E93F26E-BB02-41D9-A476-FD8614A51F15}" type="pres">
      <dgm:prSet presAssocID="{5F17FF1D-185B-4D0A-8AF2-265B24D8BACB}" presName="hierRoot3" presStyleCnt="0">
        <dgm:presLayoutVars>
          <dgm:hierBranch val="r"/>
        </dgm:presLayoutVars>
      </dgm:prSet>
      <dgm:spPr/>
    </dgm:pt>
    <dgm:pt modelId="{CD01D660-006A-426D-B791-A1321D975BBC}" type="pres">
      <dgm:prSet presAssocID="{5F17FF1D-185B-4D0A-8AF2-265B24D8BACB}" presName="rootComposite3" presStyleCnt="0"/>
      <dgm:spPr/>
    </dgm:pt>
    <dgm:pt modelId="{2CECDD3B-A5B0-4C37-91BB-42EDAF3A41D7}" type="pres">
      <dgm:prSet presAssocID="{5F17FF1D-185B-4D0A-8AF2-265B24D8BACB}" presName="rootText3" presStyleLbl="asst2" presStyleIdx="2" presStyleCnt="3" custLinFactX="174502" custLinFactNeighborX="200000" custLinFactNeighborY="-4047">
        <dgm:presLayoutVars>
          <dgm:chPref val="3"/>
        </dgm:presLayoutVars>
      </dgm:prSet>
      <dgm:spPr/>
    </dgm:pt>
    <dgm:pt modelId="{A82CC645-3DF0-4909-9C59-187E35EC781C}" type="pres">
      <dgm:prSet presAssocID="{5F17FF1D-185B-4D0A-8AF2-265B24D8BACB}" presName="rootConnector3" presStyleLbl="asst2" presStyleIdx="2" presStyleCnt="3"/>
      <dgm:spPr/>
    </dgm:pt>
    <dgm:pt modelId="{3B38D9FC-6B89-4522-B3BF-E9AF9C34107F}" type="pres">
      <dgm:prSet presAssocID="{5F17FF1D-185B-4D0A-8AF2-265B24D8BACB}" presName="hierChild6" presStyleCnt="0"/>
      <dgm:spPr/>
    </dgm:pt>
    <dgm:pt modelId="{AAE486B5-5FF9-497E-8FCC-3C3236C49734}" type="pres">
      <dgm:prSet presAssocID="{5F17FF1D-185B-4D0A-8AF2-265B24D8BACB}" presName="hierChild7" presStyleCnt="0"/>
      <dgm:spPr/>
    </dgm:pt>
    <dgm:pt modelId="{B5D381AC-4F39-4A46-BD8C-F25D1A0BB5F1}" type="pres">
      <dgm:prSet presAssocID="{6D9C8251-DC69-4B74-B1B5-389DC6D62996}" presName="hierChild3" presStyleCnt="0"/>
      <dgm:spPr/>
    </dgm:pt>
    <dgm:pt modelId="{84A49CC0-4281-4D95-8258-61641286BB8A}" type="pres">
      <dgm:prSet presAssocID="{A0DE11A7-6FFD-4340-9632-9D3EE0738957}" presName="Name111" presStyleLbl="parChTrans1D2" presStyleIdx="3" presStyleCnt="5" custSzX="1440000" custSzY="360000"/>
      <dgm:spPr/>
    </dgm:pt>
    <dgm:pt modelId="{D6388504-3FF0-4D1F-B7D3-E375A1DCE20D}" type="pres">
      <dgm:prSet presAssocID="{06D2C179-AD66-4DA6-9671-16C532AD82DA}" presName="hierRoot3" presStyleCnt="0">
        <dgm:presLayoutVars>
          <dgm:hierBranch val="l"/>
        </dgm:presLayoutVars>
      </dgm:prSet>
      <dgm:spPr/>
    </dgm:pt>
    <dgm:pt modelId="{321BE4E2-BACA-48F3-A084-1AE927D50575}" type="pres">
      <dgm:prSet presAssocID="{06D2C179-AD66-4DA6-9671-16C532AD82DA}" presName="rootComposite3" presStyleCnt="0"/>
      <dgm:spPr/>
    </dgm:pt>
    <dgm:pt modelId="{64DBC905-C44C-4A29-AF33-9DE30558753B}" type="pres">
      <dgm:prSet presAssocID="{06D2C179-AD66-4DA6-9671-16C532AD82DA}" presName="rootText3" presStyleLbl="asst1" presStyleIdx="0" presStyleCnt="2" custScaleX="441843" custScaleY="281426" custLinFactX="-15955" custLinFactNeighborX="-100000" custLinFactNeighborY="-1171">
        <dgm:presLayoutVars>
          <dgm:chPref val="3"/>
        </dgm:presLayoutVars>
      </dgm:prSet>
      <dgm:spPr/>
    </dgm:pt>
    <dgm:pt modelId="{532D7AE3-EF25-42A4-8899-377184A03032}" type="pres">
      <dgm:prSet presAssocID="{06D2C179-AD66-4DA6-9671-16C532AD82DA}" presName="rootConnector3" presStyleLbl="asst1" presStyleIdx="0" presStyleCnt="2"/>
      <dgm:spPr/>
    </dgm:pt>
    <dgm:pt modelId="{1FB05E94-FD9D-4C28-9445-6ABEA1B100E4}" type="pres">
      <dgm:prSet presAssocID="{06D2C179-AD66-4DA6-9671-16C532AD82DA}" presName="hierChild6" presStyleCnt="0"/>
      <dgm:spPr/>
    </dgm:pt>
    <dgm:pt modelId="{BB421FBF-A176-4286-B647-464BC05FF68C}" type="pres">
      <dgm:prSet presAssocID="{06D2C179-AD66-4DA6-9671-16C532AD82DA}" presName="hierChild7" presStyleCnt="0"/>
      <dgm:spPr/>
    </dgm:pt>
    <dgm:pt modelId="{5F9EC94D-FB92-4DCE-B745-8A819F7F64FE}" type="pres">
      <dgm:prSet presAssocID="{6AEF1A5E-ED21-40E4-9B73-6938D6BE8BD0}" presName="Name111" presStyleLbl="parChTrans1D2" presStyleIdx="4" presStyleCnt="5"/>
      <dgm:spPr/>
    </dgm:pt>
    <dgm:pt modelId="{DB92410B-F9DB-4687-ADFF-D13402375229}" type="pres">
      <dgm:prSet presAssocID="{F4B45D9F-B9B3-4DC9-B05D-A8A1D050B0D7}" presName="hierRoot3" presStyleCnt="0">
        <dgm:presLayoutVars>
          <dgm:hierBranch val="init"/>
        </dgm:presLayoutVars>
      </dgm:prSet>
      <dgm:spPr/>
    </dgm:pt>
    <dgm:pt modelId="{0A1FA86D-7842-4036-B7DA-363BD9F054A5}" type="pres">
      <dgm:prSet presAssocID="{F4B45D9F-B9B3-4DC9-B05D-A8A1D050B0D7}" presName="rootComposite3" presStyleCnt="0"/>
      <dgm:spPr/>
    </dgm:pt>
    <dgm:pt modelId="{E671DE4F-FD3C-4A8F-A664-213C667F9062}" type="pres">
      <dgm:prSet presAssocID="{F4B45D9F-B9B3-4DC9-B05D-A8A1D050B0D7}" presName="rootText3" presStyleLbl="asst1" presStyleIdx="1" presStyleCnt="2" custScaleX="441370" custScaleY="281922" custLinFactNeighborX="88165" custLinFactNeighborY="-1667">
        <dgm:presLayoutVars>
          <dgm:chPref val="3"/>
        </dgm:presLayoutVars>
      </dgm:prSet>
      <dgm:spPr/>
    </dgm:pt>
    <dgm:pt modelId="{29EC3D18-4038-4B4C-A41E-B69D112D82EE}" type="pres">
      <dgm:prSet presAssocID="{F4B45D9F-B9B3-4DC9-B05D-A8A1D050B0D7}" presName="rootConnector3" presStyleLbl="asst1" presStyleIdx="1" presStyleCnt="2"/>
      <dgm:spPr/>
    </dgm:pt>
    <dgm:pt modelId="{EB376DAD-C40C-49B2-B837-983A50BFF0BF}" type="pres">
      <dgm:prSet presAssocID="{F4B45D9F-B9B3-4DC9-B05D-A8A1D050B0D7}" presName="hierChild6" presStyleCnt="0"/>
      <dgm:spPr/>
    </dgm:pt>
    <dgm:pt modelId="{C16A260A-2D7B-49B1-9E8B-1BDBB12A9FCE}" type="pres">
      <dgm:prSet presAssocID="{F4B45D9F-B9B3-4DC9-B05D-A8A1D050B0D7}" presName="hierChild7" presStyleCnt="0"/>
      <dgm:spPr/>
    </dgm:pt>
  </dgm:ptLst>
  <dgm:cxnLst>
    <dgm:cxn modelId="{C3B2D302-2981-4C83-8215-42E3F1D84666}" srcId="{4FFBD9A4-F6CF-4550-AC29-6933F490E446}" destId="{5F0C71C4-8795-4C83-B050-994C369F18BE}" srcOrd="0" destOrd="0" parTransId="{A05F87E9-4DCC-4A7B-B221-E8CA1F76D0DB}" sibTransId="{9C72BDBD-F936-47C0-A30C-5F2A20872C2B}"/>
    <dgm:cxn modelId="{4839B903-2C9F-4692-9AED-F98FE12B36EA}" type="presOf" srcId="{4F054252-AE02-4679-8772-6D0CABB65083}" destId="{C602722A-CC9F-44F9-BF22-C45AAE51ADC8}" srcOrd="0" destOrd="0" presId="urn:microsoft.com/office/officeart/2005/8/layout/orgChart1"/>
    <dgm:cxn modelId="{89836704-DA5E-4AE6-8A04-8B14F5F978B4}" srcId="{6D9C8251-DC69-4B74-B1B5-389DC6D62996}" destId="{4FFBD9A4-F6CF-4550-AC29-6933F490E446}" srcOrd="1" destOrd="0" parTransId="{A46E8BBE-E40B-4EF5-B67C-EB7A32BECE44}" sibTransId="{03E95C1B-ECCF-44E2-90B7-ABE4BA96507C}"/>
    <dgm:cxn modelId="{DB187704-9067-440F-889F-AC0F5FAD8BAC}" type="presOf" srcId="{6B68BFD8-20B8-4989-ABF8-E3E728CAD59E}" destId="{533699F2-95EE-473A-9CCB-0621BD524049}" srcOrd="0" destOrd="0" presId="urn:microsoft.com/office/officeart/2005/8/layout/orgChart1"/>
    <dgm:cxn modelId="{0BD0C004-D432-4087-8A8F-8C356BEFE334}" srcId="{FBC42695-02E9-479B-80E7-3AF41CD8AEED}" destId="{47C14F3C-5BF6-4E18-9A1E-FAF0BBDC7979}" srcOrd="10" destOrd="0" parTransId="{91D06DC7-86DF-486C-BC92-F9F2C9FDD26A}" sibTransId="{12B93635-CA48-4FC8-AF03-F1FF37472833}"/>
    <dgm:cxn modelId="{DF716905-87EC-4E79-9398-7EC4F9F04AA9}" type="presOf" srcId="{D8B08CBD-F35F-4411-8D98-512A9347C255}" destId="{1152BC7A-611E-4BEE-A477-C10C059EF107}" srcOrd="1" destOrd="0" presId="urn:microsoft.com/office/officeart/2005/8/layout/orgChart1"/>
    <dgm:cxn modelId="{9D551F06-1EC4-4D11-8E01-CDF1F5A83306}" type="presOf" srcId="{919EA4F3-2CC9-4112-B632-808CB645F6A8}" destId="{2C14A167-25C5-4D73-AE51-C3AC220BF086}" srcOrd="0" destOrd="0" presId="urn:microsoft.com/office/officeart/2005/8/layout/orgChart1"/>
    <dgm:cxn modelId="{260FE908-3114-4F47-AC04-14DE846C99CA}" type="presOf" srcId="{E07C6829-0B53-42B8-8A60-5D53A142E8A8}" destId="{49E52EA3-7282-499F-BAA5-E7BAFFBE97AF}" srcOrd="1" destOrd="0" presId="urn:microsoft.com/office/officeart/2005/8/layout/orgChart1"/>
    <dgm:cxn modelId="{4E9E4014-C2B8-4147-AF10-D9A79D30C9E8}" type="presOf" srcId="{6A01715B-B22E-480D-B2F1-51C7208D708F}" destId="{98E74948-E32C-4422-B318-DBA9B1DA3C1A}" srcOrd="0" destOrd="0" presId="urn:microsoft.com/office/officeart/2005/8/layout/orgChart1"/>
    <dgm:cxn modelId="{046C8F17-B7F1-4047-8905-6D0E2917A2D8}" srcId="{FBC42695-02E9-479B-80E7-3AF41CD8AEED}" destId="{E2673623-6456-4C28-B1EC-03D9D720A040}" srcOrd="4" destOrd="0" parTransId="{16635091-93DD-4BDA-933C-C32B4E181BF6}" sibTransId="{BC6AB9B3-409D-4BA8-9E70-6AD9448FDB30}"/>
    <dgm:cxn modelId="{BEBBC617-5086-4247-9EB4-C96210EAA42F}" type="presOf" srcId="{E178CAC9-425E-41AA-8BAE-F487C39187B7}" destId="{7167C83B-E07C-423C-830D-AAD85C10B3E3}" srcOrd="1" destOrd="0" presId="urn:microsoft.com/office/officeart/2005/8/layout/orgChart1"/>
    <dgm:cxn modelId="{FADE5018-A10B-4620-AB22-D258F429F2E4}" type="presOf" srcId="{02D94179-CE83-4176-A1FC-58A6DF17D4D6}" destId="{A312C852-61F6-4B53-A2F6-608C5C9A553D}" srcOrd="0" destOrd="0" presId="urn:microsoft.com/office/officeart/2005/8/layout/orgChart1"/>
    <dgm:cxn modelId="{D69E241D-C5DF-4E26-8D7B-80EE62578D7A}" type="presOf" srcId="{3DC702E2-AFF5-4458-B1AE-507D7586C761}" destId="{CE16BA4A-4482-40D7-A3BE-9B3B989F7215}" srcOrd="0" destOrd="0" presId="urn:microsoft.com/office/officeart/2005/8/layout/orgChart1"/>
    <dgm:cxn modelId="{A6218A1E-81B0-4B20-95CE-D05AEFBEAB87}" type="presOf" srcId="{A2A904B1-E92C-42E8-8166-46FD7C414EFB}" destId="{671B48F9-BA97-45C8-82A2-5DAEA34041D5}" srcOrd="0" destOrd="0" presId="urn:microsoft.com/office/officeart/2005/8/layout/orgChart1"/>
    <dgm:cxn modelId="{070EA71F-428C-4BA3-A12E-ADBF578C0CA2}" type="presOf" srcId="{F4B45D9F-B9B3-4DC9-B05D-A8A1D050B0D7}" destId="{E671DE4F-FD3C-4A8F-A664-213C667F9062}" srcOrd="0" destOrd="0" presId="urn:microsoft.com/office/officeart/2005/8/layout/orgChart1"/>
    <dgm:cxn modelId="{A4DAAD1F-2A4C-4563-A1B1-1B9CDA9B5D32}" srcId="{3C9F0AEC-99D0-4543-A9EB-74C40B4DEC19}" destId="{4EF59CDB-971B-4570-AA60-8796E8A5A4FB}" srcOrd="1" destOrd="0" parTransId="{37BC1D86-62E0-43B3-878A-4E2EDB4F04EC}" sibTransId="{5DBC27B5-874A-42F5-8901-FBDAFA0DCDB6}"/>
    <dgm:cxn modelId="{171B0D20-6C2A-4405-B76C-056D3879D64C}" type="presOf" srcId="{3E31D2D0-B100-4F28-985B-50DFB05CAA34}" destId="{5375E4B2-927F-43C8-9CB1-9108A4B1CBAF}" srcOrd="0" destOrd="0" presId="urn:microsoft.com/office/officeart/2005/8/layout/orgChart1"/>
    <dgm:cxn modelId="{6D3B9521-1856-45C9-B596-44A25D486789}" type="presOf" srcId="{5DB944F2-98D4-4C36-8EB2-9D0C9B3FFC22}" destId="{89EFEF54-BD6D-4EFD-8E01-F56006ABA506}" srcOrd="0" destOrd="0" presId="urn:microsoft.com/office/officeart/2005/8/layout/orgChart1"/>
    <dgm:cxn modelId="{69E5BD21-A2BF-4340-A497-08701CFB3178}" srcId="{4FFBD9A4-F6CF-4550-AC29-6933F490E446}" destId="{48B6772A-642B-4CBB-AE95-CA5BFE616D4F}" srcOrd="2" destOrd="0" parTransId="{736B1B46-F71D-4C0A-B8E2-BAA94DD3C48A}" sibTransId="{1D70DD72-9288-44F5-82EC-23858A0250DA}"/>
    <dgm:cxn modelId="{F5742922-BBD1-42EB-968C-73F0FBA9B2DB}" type="presOf" srcId="{98D7856A-F7CE-4BDE-96A8-AECE2ACBE367}" destId="{B9C7C590-14AC-4453-AB6C-0A98F7E70628}" srcOrd="0" destOrd="0" presId="urn:microsoft.com/office/officeart/2005/8/layout/orgChart1"/>
    <dgm:cxn modelId="{1E5A2524-2855-4ABF-8E52-75361ED79AE4}" type="presOf" srcId="{BC520325-CF9B-4239-BC2E-B28E7B9C0D57}" destId="{240DFF66-9BFC-443F-A71A-FC190CCB917C}" srcOrd="0" destOrd="0" presId="urn:microsoft.com/office/officeart/2005/8/layout/orgChart1"/>
    <dgm:cxn modelId="{836FC524-25BA-4ED6-9EEB-676BDE795293}" srcId="{6D9C8251-DC69-4B74-B1B5-389DC6D62996}" destId="{F4B45D9F-B9B3-4DC9-B05D-A8A1D050B0D7}" srcOrd="4" destOrd="0" parTransId="{6AEF1A5E-ED21-40E4-9B73-6938D6BE8BD0}" sibTransId="{CB80A1B2-9BED-4F60-AD9A-BDA4E3DD9DF6}"/>
    <dgm:cxn modelId="{D433A926-1F1F-4001-9C26-5C8325751839}" type="presOf" srcId="{D2B93097-3F55-4518-8753-DE91DDC1B656}" destId="{AD4F5E96-6478-439F-A181-E26D96C6D6FA}" srcOrd="0" destOrd="0" presId="urn:microsoft.com/office/officeart/2005/8/layout/orgChart1"/>
    <dgm:cxn modelId="{C04D5F28-C7FF-4DFC-BE46-D7ACF0400FA9}" type="presOf" srcId="{83E3A912-0C80-43A9-9B96-2498BB53FC8C}" destId="{FC3C1E52-DBD8-4549-BE4A-21C90F537D1B}" srcOrd="0" destOrd="0" presId="urn:microsoft.com/office/officeart/2005/8/layout/orgChart1"/>
    <dgm:cxn modelId="{EF21C828-0803-4DE4-982D-0D53EEA4C323}" type="presOf" srcId="{BC520325-CF9B-4239-BC2E-B28E7B9C0D57}" destId="{3E713099-BB7C-4739-B390-487BD79D3FAE}" srcOrd="1" destOrd="0" presId="urn:microsoft.com/office/officeart/2005/8/layout/orgChart1"/>
    <dgm:cxn modelId="{9B2C6F29-E7F2-4C34-9303-A2FE7D037D8D}" type="presOf" srcId="{F13DA352-9358-4854-A06C-30624158E77B}" destId="{1C375154-BF44-48F9-A71B-05FB94AD0A2B}" srcOrd="1" destOrd="0" presId="urn:microsoft.com/office/officeart/2005/8/layout/orgChart1"/>
    <dgm:cxn modelId="{69692F2A-EC65-4501-9784-A2DA1473BDE4}" srcId="{FBC42695-02E9-479B-80E7-3AF41CD8AEED}" destId="{FE5DFCAA-576A-476F-B7CF-C0CF11A8F61D}" srcOrd="12" destOrd="0" parTransId="{353B3E26-7915-433F-A2C8-586429391E52}" sibTransId="{2877F8AE-93BE-4286-B362-0181BE68DFB2}"/>
    <dgm:cxn modelId="{CFCF222B-1F09-450E-965D-105D7AEE224C}" type="presOf" srcId="{D8B08CBD-F35F-4411-8D98-512A9347C255}" destId="{3F117BA4-806F-47B5-879E-9B657B5153B3}" srcOrd="0" destOrd="0" presId="urn:microsoft.com/office/officeart/2005/8/layout/orgChart1"/>
    <dgm:cxn modelId="{EA3FE42C-9340-4852-AD07-79C1DF76D454}" srcId="{5DB944F2-98D4-4C36-8EB2-9D0C9B3FFC22}" destId="{6D9C8251-DC69-4B74-B1B5-389DC6D62996}" srcOrd="0" destOrd="0" parTransId="{BE2749BC-C0B6-49E4-B9E2-F6CB13D67E85}" sibTransId="{6D65DA37-0FFA-4D81-BE1E-CF3E095097E0}"/>
    <dgm:cxn modelId="{17A9032E-162A-416D-BE65-7396EBDCAA60}" type="presOf" srcId="{4FFBD9A4-F6CF-4550-AC29-6933F490E446}" destId="{EE9426EA-C7A0-4A6D-9400-232FFF7E1EA2}" srcOrd="0" destOrd="0" presId="urn:microsoft.com/office/officeart/2005/8/layout/orgChart1"/>
    <dgm:cxn modelId="{F206752E-38CF-4DB3-BC54-BC3F84A5A6D6}" type="presOf" srcId="{0DA526EE-D92D-4F19-8E72-64261B32EC52}" destId="{D0415E1D-BEFF-4123-9C1C-0D2997294572}" srcOrd="0" destOrd="0" presId="urn:microsoft.com/office/officeart/2005/8/layout/orgChart1"/>
    <dgm:cxn modelId="{CC76F82E-976B-4982-A5A8-5639E95D65D3}" type="presOf" srcId="{472512C8-7227-48F8-8849-6AA0B5282F60}" destId="{ABCE33C5-E278-43EC-8EB3-C2FA95A69565}" srcOrd="0" destOrd="0" presId="urn:microsoft.com/office/officeart/2005/8/layout/orgChart1"/>
    <dgm:cxn modelId="{32118A30-A61B-4B73-86A7-5463BE7DD551}" type="presOf" srcId="{E2C17191-6D4B-4698-8C8C-7CA8314019D0}" destId="{C4B02419-A9B3-4994-834A-50DFD78D81BF}" srcOrd="0" destOrd="0" presId="urn:microsoft.com/office/officeart/2005/8/layout/orgChart1"/>
    <dgm:cxn modelId="{DFEF6431-9AD4-4EAF-8F77-46485B040789}" type="presOf" srcId="{48B6772A-642B-4CBB-AE95-CA5BFE616D4F}" destId="{C734B58C-5AD7-4685-962B-3D479446D00A}" srcOrd="0" destOrd="0" presId="urn:microsoft.com/office/officeart/2005/8/layout/orgChart1"/>
    <dgm:cxn modelId="{BD59BE36-50CA-4F3B-B1F4-3D37E4F5EAC3}" type="presOf" srcId="{5F0C71C4-8795-4C83-B050-994C369F18BE}" destId="{707A3BAA-DF94-4A35-AC13-518F19F37B25}" srcOrd="0" destOrd="0" presId="urn:microsoft.com/office/officeart/2005/8/layout/orgChart1"/>
    <dgm:cxn modelId="{4466403D-1A29-48F6-ACB6-97247B06CF34}" srcId="{FBC42695-02E9-479B-80E7-3AF41CD8AEED}" destId="{56CE89AD-632C-4E1F-9394-11FFB7E0FDFA}" srcOrd="13" destOrd="0" parTransId="{B630E570-C845-4435-809B-CB10CED7EE3D}" sibTransId="{F3EC11F9-C7F4-4418-95DF-336B98BEB2C6}"/>
    <dgm:cxn modelId="{2C2E883D-96CC-4106-901C-9EBC1F00E0F9}" type="presOf" srcId="{B630E570-C845-4435-809B-CB10CED7EE3D}" destId="{1B9B7A03-6AD4-4A81-8595-F8CB12CCA137}" srcOrd="0" destOrd="0" presId="urn:microsoft.com/office/officeart/2005/8/layout/orgChart1"/>
    <dgm:cxn modelId="{00308D3E-31EB-48B9-9ADE-AB59136AA0A9}" srcId="{FBC42695-02E9-479B-80E7-3AF41CD8AEED}" destId="{1622D4B4-4B7B-49B8-9CBE-BB3CA98A8A68}" srcOrd="3" destOrd="0" parTransId="{4F81AA68-02E9-4DFB-A849-9043E3677765}" sibTransId="{B1DA5BAD-3754-4547-8924-3D5DB8DF2C61}"/>
    <dgm:cxn modelId="{A57CA640-878D-4210-B637-BF29841B826F}" type="presOf" srcId="{6D9C8251-DC69-4B74-B1B5-389DC6D62996}" destId="{BE6E75EE-256F-4EF3-900F-D66CD2E9812B}" srcOrd="1" destOrd="0" presId="urn:microsoft.com/office/officeart/2005/8/layout/orgChart1"/>
    <dgm:cxn modelId="{7F19885C-2685-4650-AC3C-7361ED1FBD38}" srcId="{6D9C8251-DC69-4B74-B1B5-389DC6D62996}" destId="{FBC42695-02E9-479B-80E7-3AF41CD8AEED}" srcOrd="2" destOrd="0" parTransId="{56477D30-488F-421A-846E-18F180790648}" sibTransId="{03C796AF-1796-4A14-98CC-C5B2B0EA45EB}"/>
    <dgm:cxn modelId="{AD00E75D-27F1-4806-9542-59CADF9C0B72}" type="presOf" srcId="{1622D4B4-4B7B-49B8-9CBE-BB3CA98A8A68}" destId="{CB74695F-3BDB-4A9F-BB64-D2A17D3FD5A1}" srcOrd="1" destOrd="0" presId="urn:microsoft.com/office/officeart/2005/8/layout/orgChart1"/>
    <dgm:cxn modelId="{7B8C6B5F-102B-46B2-A34D-054452DA9ECB}" srcId="{4FFBD9A4-F6CF-4550-AC29-6933F490E446}" destId="{A05A8BCC-44B6-4A54-A85F-84C87B15C023}" srcOrd="3" destOrd="0" parTransId="{A2A904B1-E92C-42E8-8166-46FD7C414EFB}" sibTransId="{B54F3F5D-8DC4-4662-AE2B-C666A79C9E9A}"/>
    <dgm:cxn modelId="{A6839F60-10BD-411D-9F81-175E83957B40}" type="presOf" srcId="{6D9C8251-DC69-4B74-B1B5-389DC6D62996}" destId="{019209BD-F4A0-4295-9BA5-ED72ACF48616}" srcOrd="0" destOrd="0" presId="urn:microsoft.com/office/officeart/2005/8/layout/orgChart1"/>
    <dgm:cxn modelId="{20C8D061-667D-4BA5-B293-20406638F733}" type="presOf" srcId="{9DDEC2CF-390D-4971-8ED3-A0E483E8D258}" destId="{709765CB-EF9A-49E2-8C14-CB6856AEFDA1}" srcOrd="0" destOrd="0" presId="urn:microsoft.com/office/officeart/2005/8/layout/orgChart1"/>
    <dgm:cxn modelId="{B2061242-5EE5-4D24-A262-3A2A301AF1F6}" type="presOf" srcId="{1327299C-221E-4E2F-98FF-CE518542AF11}" destId="{8B03A5E2-FA8D-45BA-9FB1-558796CAA096}" srcOrd="0" destOrd="0" presId="urn:microsoft.com/office/officeart/2005/8/layout/orgChart1"/>
    <dgm:cxn modelId="{B89C1B42-35DD-4665-9CB1-066ACF886FC8}" type="presOf" srcId="{919EA4F3-2CC9-4112-B632-808CB645F6A8}" destId="{9630DC72-3436-4B76-90E1-FDACE116B5F4}" srcOrd="1" destOrd="0" presId="urn:microsoft.com/office/officeart/2005/8/layout/orgChart1"/>
    <dgm:cxn modelId="{BC581F42-D46B-467A-9044-4D823934BA94}" type="presOf" srcId="{5F17FF1D-185B-4D0A-8AF2-265B24D8BACB}" destId="{2CECDD3B-A5B0-4C37-91BB-42EDAF3A41D7}" srcOrd="0" destOrd="0" presId="urn:microsoft.com/office/officeart/2005/8/layout/orgChart1"/>
    <dgm:cxn modelId="{7C2F7E42-36B8-4845-A3A6-E77F599EFEDF}" type="presOf" srcId="{DFD5BF87-A2A4-4381-8D85-8572E2DAEC6A}" destId="{A34DAF44-21CB-4D92-9F74-BE62E65A1AA8}" srcOrd="0" destOrd="0" presId="urn:microsoft.com/office/officeart/2005/8/layout/orgChart1"/>
    <dgm:cxn modelId="{8797EF45-AB87-452C-989E-B895C5168DC8}" srcId="{FBC42695-02E9-479B-80E7-3AF41CD8AEED}" destId="{D8B08CBD-F35F-4411-8D98-512A9347C255}" srcOrd="5" destOrd="0" parTransId="{307668C7-FC0F-42C1-8C07-6E81992F2E13}" sibTransId="{B45D1F77-E3BC-454C-95A4-58FF137A56F0}"/>
    <dgm:cxn modelId="{5EFDAB66-1FA9-427A-B35A-1F93626A7F2B}" type="presOf" srcId="{A39938D9-D61C-4971-AC2A-1BD41BD7A79A}" destId="{44FCA783-D486-4DD3-9A38-9FE16D005B83}" srcOrd="0" destOrd="0" presId="urn:microsoft.com/office/officeart/2005/8/layout/orgChart1"/>
    <dgm:cxn modelId="{1D7BC947-F986-4F3C-BD04-D7F78470A1E7}" type="presOf" srcId="{4EF59CDB-971B-4570-AA60-8796E8A5A4FB}" destId="{617C500B-DA8E-464D-8F68-846B98852A8D}" srcOrd="1" destOrd="0" presId="urn:microsoft.com/office/officeart/2005/8/layout/orgChart1"/>
    <dgm:cxn modelId="{3D021D48-AE5A-4519-BF32-205E75F2D923}" srcId="{6D9C8251-DC69-4B74-B1B5-389DC6D62996}" destId="{3C9F0AEC-99D0-4543-A9EB-74C40B4DEC19}" srcOrd="3" destOrd="0" parTransId="{4295071E-820D-4BFE-BB26-293F93FA4DE1}" sibTransId="{C42B192E-A49F-4DB7-B197-DC5B36F2BCEF}"/>
    <dgm:cxn modelId="{0829EA68-A688-45E7-8B78-5E8529347D71}" type="presOf" srcId="{728D53FA-D4D9-4179-A582-E617A2EED308}" destId="{CB9662C1-DDC6-4493-B256-5587A1A6F8C9}" srcOrd="0" destOrd="0" presId="urn:microsoft.com/office/officeart/2005/8/layout/orgChart1"/>
    <dgm:cxn modelId="{339F0949-9DA3-45DF-9BC2-C14251D811EB}" srcId="{3C9F0AEC-99D0-4543-A9EB-74C40B4DEC19}" destId="{E2C17191-6D4B-4698-8C8C-7CA8314019D0}" srcOrd="5" destOrd="0" parTransId="{0DA526EE-D92D-4F19-8E72-64261B32EC52}" sibTransId="{B366AF85-1D67-405D-A51F-D471FDAE992F}"/>
    <dgm:cxn modelId="{99D30B69-94CB-4B25-9813-6F341CC55253}" type="presOf" srcId="{3C9F0AEC-99D0-4543-A9EB-74C40B4DEC19}" destId="{B91347D0-BEDC-452B-A6DB-9E8D7A8A3868}" srcOrd="0" destOrd="0" presId="urn:microsoft.com/office/officeart/2005/8/layout/orgChart1"/>
    <dgm:cxn modelId="{CEAA6E69-F6F3-416C-8DAF-E41B471060AA}" type="presOf" srcId="{4EF59CDB-971B-4570-AA60-8796E8A5A4FB}" destId="{15B733B9-8824-4AFB-BDA2-6CA918F5FE27}" srcOrd="0" destOrd="0" presId="urn:microsoft.com/office/officeart/2005/8/layout/orgChart1"/>
    <dgm:cxn modelId="{60362D4A-6732-437C-8B97-E51F377C24A0}" type="presOf" srcId="{6A01715B-B22E-480D-B2F1-51C7208D708F}" destId="{DE325B93-CFF5-4EE5-A26F-AE78FB504629}" srcOrd="1" destOrd="0" presId="urn:microsoft.com/office/officeart/2005/8/layout/orgChart1"/>
    <dgm:cxn modelId="{4FDED56A-8914-4D8D-8BD2-E4A463502750}" srcId="{FBC42695-02E9-479B-80E7-3AF41CD8AEED}" destId="{E07C6829-0B53-42B8-8A60-5D53A142E8A8}" srcOrd="7" destOrd="0" parTransId="{4984A19E-47C5-42AF-AAB0-80FC5149A5C3}" sibTransId="{9D630EF4-6327-418F-B044-191B7F327D6D}"/>
    <dgm:cxn modelId="{9D54AC6B-F2B8-4B24-B79E-278795531893}" type="presOf" srcId="{A05A8BCC-44B6-4A54-A85F-84C87B15C023}" destId="{94A8154B-EFE6-436C-A0F5-D91513458939}" srcOrd="0" destOrd="0" presId="urn:microsoft.com/office/officeart/2005/8/layout/orgChart1"/>
    <dgm:cxn modelId="{20141E6C-860C-4BA4-AFF6-88B4E60A4631}" srcId="{4FFBD9A4-F6CF-4550-AC29-6933F490E446}" destId="{DFD5BF87-A2A4-4381-8D85-8572E2DAEC6A}" srcOrd="4" destOrd="0" parTransId="{1AD0F04D-4BF3-4808-8484-D312B3092AE5}" sibTransId="{9DAAF593-ED60-45BE-8294-4E12F9110740}"/>
    <dgm:cxn modelId="{28AABE4C-5234-4F2C-BA70-50E51EA5146A}" type="presOf" srcId="{3DC702E2-AFF5-4458-B1AE-507D7586C761}" destId="{FFBF38D2-F9EA-482C-88B4-3A8124981296}" srcOrd="1" destOrd="0" presId="urn:microsoft.com/office/officeart/2005/8/layout/orgChart1"/>
    <dgm:cxn modelId="{A903014D-DC15-4F27-B825-4315CB34127D}" type="presOf" srcId="{56CE89AD-632C-4E1F-9394-11FFB7E0FDFA}" destId="{17D68F1B-1D1D-48B1-9A32-B99E59076E7A}" srcOrd="1" destOrd="0" presId="urn:microsoft.com/office/officeart/2005/8/layout/orgChart1"/>
    <dgm:cxn modelId="{5C541C6D-DA94-4ABE-80C8-D1C4541BC424}" type="presOf" srcId="{44D66C41-D795-490D-8EF4-020BCA48EECA}" destId="{BC158AE0-0DB3-4665-BAA1-9C2D1AF73EA9}" srcOrd="0" destOrd="0" presId="urn:microsoft.com/office/officeart/2005/8/layout/orgChart1"/>
    <dgm:cxn modelId="{A214AC6D-6F31-4164-9E5A-090396833216}" type="presOf" srcId="{1327299C-221E-4E2F-98FF-CE518542AF11}" destId="{1EA9D9BE-92D9-49B3-A38A-704EEE46516D}" srcOrd="1" destOrd="0" presId="urn:microsoft.com/office/officeart/2005/8/layout/orgChart1"/>
    <dgm:cxn modelId="{D788EA4E-5972-4C0E-AEDC-4C55DB389799}" type="presOf" srcId="{1622D4B4-4B7B-49B8-9CBE-BB3CA98A8A68}" destId="{144058A2-9964-43CD-9980-F7FC66C5B9A4}" srcOrd="0" destOrd="0" presId="urn:microsoft.com/office/officeart/2005/8/layout/orgChart1"/>
    <dgm:cxn modelId="{2CF3B26F-928E-42F3-A71F-E4E83CD93428}" type="presOf" srcId="{37BC1D86-62E0-43B3-878A-4E2EDB4F04EC}" destId="{D2ECD71A-A13A-4EBD-9555-5AA519A959BD}" srcOrd="0" destOrd="0" presId="urn:microsoft.com/office/officeart/2005/8/layout/orgChart1"/>
    <dgm:cxn modelId="{2CD34F70-0638-4E3D-9400-875AA2217337}" type="presOf" srcId="{DFD5BF87-A2A4-4381-8D85-8572E2DAEC6A}" destId="{9EB03D5E-0B33-44B9-B891-B88BA93940FF}" srcOrd="1" destOrd="0" presId="urn:microsoft.com/office/officeart/2005/8/layout/orgChart1"/>
    <dgm:cxn modelId="{F1BDC652-10A4-4317-BFF1-7FB034540954}" srcId="{FBC42695-02E9-479B-80E7-3AF41CD8AEED}" destId="{83E3A912-0C80-43A9-9B96-2498BB53FC8C}" srcOrd="9" destOrd="0" parTransId="{381FBF99-6129-4A69-AE8A-3200ECA2392B}" sibTransId="{CB3750F5-E45E-4D7F-B49E-A8ACFEF168B3}"/>
    <dgm:cxn modelId="{4D010F73-2C5D-4D91-B6D8-22B1F508A843}" type="presOf" srcId="{56CE89AD-632C-4E1F-9394-11FFB7E0FDFA}" destId="{5F602160-09A0-4C45-9252-3A8FEE1AB625}" srcOrd="0" destOrd="0" presId="urn:microsoft.com/office/officeart/2005/8/layout/orgChart1"/>
    <dgm:cxn modelId="{8C583873-137D-4D50-86F4-0DBB5655EB78}" type="presOf" srcId="{48B6772A-642B-4CBB-AE95-CA5BFE616D4F}" destId="{BFD1DD9D-E3A9-4124-8949-3CDA40C00BA7}" srcOrd="1" destOrd="0" presId="urn:microsoft.com/office/officeart/2005/8/layout/orgChart1"/>
    <dgm:cxn modelId="{A0309C54-BEA6-4142-A1CB-C610F161FB13}" srcId="{3C9F0AEC-99D0-4543-A9EB-74C40B4DEC19}" destId="{98D7856A-F7CE-4BDE-96A8-AECE2ACBE367}" srcOrd="0" destOrd="0" parTransId="{9F7DBEE6-591B-4CAD-A7FC-220488CDFD46}" sibTransId="{7B1FDA76-D2A8-4D01-BDDF-9BB3BA09E4BB}"/>
    <dgm:cxn modelId="{ACF8355A-DDF0-45BD-A70A-7187DEDB6C47}" type="presOf" srcId="{E2C17191-6D4B-4698-8C8C-7CA8314019D0}" destId="{5A8155FF-2A1D-4839-A156-A6990E8F3A34}" srcOrd="1" destOrd="0" presId="urn:microsoft.com/office/officeart/2005/8/layout/orgChart1"/>
    <dgm:cxn modelId="{7CC0EA7E-8468-4163-9C1B-6FE9A8AE4E25}" type="presOf" srcId="{044B6061-88B3-424E-B0AD-85B54FD90520}" destId="{EE57D399-C1AE-45F5-8B0C-3B04922DF9B7}" srcOrd="0" destOrd="0" presId="urn:microsoft.com/office/officeart/2005/8/layout/orgChart1"/>
    <dgm:cxn modelId="{753C077F-57FF-45E4-A99D-AE4A4276EA93}" type="presOf" srcId="{307668C7-FC0F-42C1-8C07-6E81992F2E13}" destId="{E927F6CF-4A51-412D-A69A-29FB98CF688D}" srcOrd="0" destOrd="0" presId="urn:microsoft.com/office/officeart/2005/8/layout/orgChart1"/>
    <dgm:cxn modelId="{72821781-4E62-4CCC-B768-4C018DE677D6}" type="presOf" srcId="{A05A8BCC-44B6-4A54-A85F-84C87B15C023}" destId="{F27A0EF3-3CDC-46AB-9F2C-4E58973EF68D}" srcOrd="1" destOrd="0" presId="urn:microsoft.com/office/officeart/2005/8/layout/orgChart1"/>
    <dgm:cxn modelId="{60E5A781-EE91-44B8-AF57-9BC7B4F563C7}" srcId="{FBC42695-02E9-479B-80E7-3AF41CD8AEED}" destId="{044B6061-88B3-424E-B0AD-85B54FD90520}" srcOrd="2" destOrd="0" parTransId="{07BC97A2-6E4E-40C5-B580-5995F10CA606}" sibTransId="{45D688FB-7BA9-4F69-91D4-D38E7F077FDE}"/>
    <dgm:cxn modelId="{D6180386-FE23-41D9-841F-DEE7D44F0FC1}" type="presOf" srcId="{A05F87E9-4DCC-4A7B-B221-E8CA1F76D0DB}" destId="{64BEF579-5966-4C1A-B8BB-371D70823180}" srcOrd="0" destOrd="0" presId="urn:microsoft.com/office/officeart/2005/8/layout/orgChart1"/>
    <dgm:cxn modelId="{5B02A087-8756-443B-84DE-E6D9970C3816}" srcId="{4FFBD9A4-F6CF-4550-AC29-6933F490E446}" destId="{6B68BFD8-20B8-4989-ABF8-E3E728CAD59E}" srcOrd="1" destOrd="0" parTransId="{BC997C18-E60E-4E89-8E46-B593E89A4FE9}" sibTransId="{10109918-8D02-4669-847D-811EAB79645A}"/>
    <dgm:cxn modelId="{04B6DB87-3FEB-49E4-9BE2-127753FA661D}" type="presOf" srcId="{A46E8BBE-E40B-4EF5-B67C-EB7A32BECE44}" destId="{D10AB9DF-B560-4CC5-AC27-02D8EADCE92F}" srcOrd="0" destOrd="0" presId="urn:microsoft.com/office/officeart/2005/8/layout/orgChart1"/>
    <dgm:cxn modelId="{3DD29A88-8F41-411F-B360-5042E9E270CC}" srcId="{3C9F0AEC-99D0-4543-A9EB-74C40B4DEC19}" destId="{728D53FA-D4D9-4179-A582-E617A2EED308}" srcOrd="3" destOrd="0" parTransId="{5E78802A-F9E8-4290-962B-13778AE02132}" sibTransId="{514A8B2A-B930-46BC-9ED1-1AB80139C3FC}"/>
    <dgm:cxn modelId="{0FAC1F8B-A976-489F-AF07-440A81D33CF2}" type="presOf" srcId="{A0DE11A7-6FFD-4340-9632-9D3EE0738957}" destId="{84A49CC0-4281-4D95-8258-61641286BB8A}" srcOrd="0" destOrd="0" presId="urn:microsoft.com/office/officeart/2005/8/layout/orgChart1"/>
    <dgm:cxn modelId="{28366D8F-0A90-4C63-B67E-18F81985C6B8}" type="presOf" srcId="{FE5DFCAA-576A-476F-B7CF-C0CF11A8F61D}" destId="{3A675E69-9EE8-43F6-A968-CAD191BCEF79}" srcOrd="1" destOrd="0" presId="urn:microsoft.com/office/officeart/2005/8/layout/orgChart1"/>
    <dgm:cxn modelId="{1C87E58F-B6E3-4FA7-823F-23172F933623}" type="presOf" srcId="{5E78802A-F9E8-4290-962B-13778AE02132}" destId="{91EFF514-1415-42C5-BF30-05904F90DDC0}" srcOrd="0" destOrd="0" presId="urn:microsoft.com/office/officeart/2005/8/layout/orgChart1"/>
    <dgm:cxn modelId="{BB036895-299B-4433-A02A-71AB95F17494}" type="presOf" srcId="{3C9F0AEC-99D0-4543-A9EB-74C40B4DEC19}" destId="{43DC8852-29C5-4AE0-AC22-7C010A8D0631}" srcOrd="1" destOrd="0" presId="urn:microsoft.com/office/officeart/2005/8/layout/orgChart1"/>
    <dgm:cxn modelId="{A8FB5795-B4A5-43B6-9822-0D3087A7648A}" type="presOf" srcId="{91D06DC7-86DF-486C-BC92-F9F2C9FDD26A}" destId="{05B790B4-B9F6-42F7-A788-D87A87C1817F}" srcOrd="0" destOrd="0" presId="urn:microsoft.com/office/officeart/2005/8/layout/orgChart1"/>
    <dgm:cxn modelId="{7EF9899A-9C3F-4A81-8BD2-E832E3D21A22}" type="presOf" srcId="{E2673623-6456-4C28-B1EC-03D9D720A040}" destId="{77287C54-02CE-4509-B661-B6D37BE1AF7A}" srcOrd="1" destOrd="0" presId="urn:microsoft.com/office/officeart/2005/8/layout/orgChart1"/>
    <dgm:cxn modelId="{9ACA1E9D-B559-4C7A-87A1-FF377E17FBFF}" type="presOf" srcId="{E07C6829-0B53-42B8-8A60-5D53A142E8A8}" destId="{8A7A8223-7473-475F-BF2B-6E245F19214F}" srcOrd="0" destOrd="0" presId="urn:microsoft.com/office/officeart/2005/8/layout/orgChart1"/>
    <dgm:cxn modelId="{6C76E59F-B405-4D9B-878C-5B07E7547D33}" type="presOf" srcId="{56477D30-488F-421A-846E-18F180790648}" destId="{E1FE2DEA-D999-421D-BE62-07C037638AD0}" srcOrd="0" destOrd="0" presId="urn:microsoft.com/office/officeart/2005/8/layout/orgChart1"/>
    <dgm:cxn modelId="{332311A0-FF71-4254-B8BF-AA82694CEBB7}" type="presOf" srcId="{47C14F3C-5BF6-4E18-9A1E-FAF0BBDC7979}" destId="{C19FDFB5-6E66-4DE9-BC5F-585FB95B7644}" srcOrd="1" destOrd="0" presId="urn:microsoft.com/office/officeart/2005/8/layout/orgChart1"/>
    <dgm:cxn modelId="{AEDAF7A5-54A0-4133-B398-1B2C5943E801}" srcId="{6D9C8251-DC69-4B74-B1B5-389DC6D62996}" destId="{06D2C179-AD66-4DA6-9671-16C532AD82DA}" srcOrd="0" destOrd="0" parTransId="{A0DE11A7-6FFD-4340-9632-9D3EE0738957}" sibTransId="{B40397EC-20B1-4717-938A-720AE058FBCC}"/>
    <dgm:cxn modelId="{DC0D0CA6-3026-4F20-93C2-C7DD74EA4EA2}" srcId="{FBC42695-02E9-479B-80E7-3AF41CD8AEED}" destId="{3DC702E2-AFF5-4458-B1AE-507D7586C761}" srcOrd="0" destOrd="0" parTransId="{02D94179-CE83-4176-A1FC-58A6DF17D4D6}" sibTransId="{CC857B0C-7EB0-4684-8704-DA99CDEC5CBD}"/>
    <dgm:cxn modelId="{079E0CA7-9365-4B13-ADE4-C940550D35B5}" srcId="{4FFBD9A4-F6CF-4550-AC29-6933F490E446}" destId="{6A01715B-B22E-480D-B2F1-51C7208D708F}" srcOrd="5" destOrd="0" parTransId="{2541A832-B0A2-4353-9E9A-FB4D804692A7}" sibTransId="{E51575F9-E42C-42FE-B52B-DC3197C2AEA8}"/>
    <dgm:cxn modelId="{1BA912A9-9894-49E9-A079-63C5B4719C4F}" type="presOf" srcId="{E178CAC9-425E-41AA-8BAE-F487C39187B7}" destId="{F1182637-16C4-4058-BBE8-9ABCF0136DF7}" srcOrd="0" destOrd="0" presId="urn:microsoft.com/office/officeart/2005/8/layout/orgChart1"/>
    <dgm:cxn modelId="{DE5E83AA-28C2-4372-804D-660AA5623C8B}" srcId="{3C9F0AEC-99D0-4543-A9EB-74C40B4DEC19}" destId="{5F17FF1D-185B-4D0A-8AF2-265B24D8BACB}" srcOrd="6" destOrd="0" parTransId="{4F054252-AE02-4679-8772-6D0CABB65083}" sibTransId="{3235C7D2-39B4-4346-A2BB-2ED9D7F96A3C}"/>
    <dgm:cxn modelId="{D45C84AA-6955-40F4-8432-5D8247255B4D}" type="presOf" srcId="{98D7856A-F7CE-4BDE-96A8-AECE2ACBE367}" destId="{4EDB9089-2346-412C-9897-688D3196E452}" srcOrd="1" destOrd="0" presId="urn:microsoft.com/office/officeart/2005/8/layout/orgChart1"/>
    <dgm:cxn modelId="{A42058AC-F243-402C-8107-388EDEB901F4}" type="presOf" srcId="{1AD0F04D-4BF3-4808-8484-D312B3092AE5}" destId="{FD462E84-98D6-4E91-87D3-CD4A1A492247}" srcOrd="0" destOrd="0" presId="urn:microsoft.com/office/officeart/2005/8/layout/orgChart1"/>
    <dgm:cxn modelId="{4A1C6DAD-ACD2-4A1C-A2E6-7D15C90FEBCE}" type="presOf" srcId="{4984A19E-47C5-42AF-AAB0-80FC5149A5C3}" destId="{3C4BE321-561B-4F29-B49D-31F88D884B2C}" srcOrd="0" destOrd="0" presId="urn:microsoft.com/office/officeart/2005/8/layout/orgChart1"/>
    <dgm:cxn modelId="{5BA908AF-CA25-4FAE-ACB9-86EAFB4B8B85}" srcId="{FBC42695-02E9-479B-80E7-3AF41CD8AEED}" destId="{BC520325-CF9B-4239-BC2E-B28E7B9C0D57}" srcOrd="6" destOrd="0" parTransId="{44D66C41-D795-490D-8EF4-020BCA48EECA}" sibTransId="{38384118-381E-47B7-8F49-C544FEB21DA3}"/>
    <dgm:cxn modelId="{46D0DCB4-2658-42C5-A838-1AE32AD1601F}" type="presOf" srcId="{4F81AA68-02E9-4DFB-A849-9043E3677765}" destId="{9079F18E-C351-45E7-8666-97AB1B73AD6A}" srcOrd="0" destOrd="0" presId="urn:microsoft.com/office/officeart/2005/8/layout/orgChart1"/>
    <dgm:cxn modelId="{08BF28B5-D623-44ED-B6C0-1233CC639E8B}" type="presOf" srcId="{5F17FF1D-185B-4D0A-8AF2-265B24D8BACB}" destId="{A82CC645-3DF0-4909-9C59-187E35EC781C}" srcOrd="1" destOrd="0" presId="urn:microsoft.com/office/officeart/2005/8/layout/orgChart1"/>
    <dgm:cxn modelId="{8EE7EDB5-BA58-4EB6-B3DB-24DBA188FDBF}" srcId="{FBC42695-02E9-479B-80E7-3AF41CD8AEED}" destId="{F13DA352-9358-4854-A06C-30624158E77B}" srcOrd="1" destOrd="0" parTransId="{3E31D2D0-B100-4F28-985B-50DFB05CAA34}" sibTransId="{4524FDDA-0EE9-4FC9-8578-FACF063D1432}"/>
    <dgm:cxn modelId="{D51672B6-A97B-48A3-8E78-0C149BF588EA}" type="presOf" srcId="{588602CE-78C8-4D71-9F22-8BF265776063}" destId="{7671B9F6-6788-4253-A5D7-4C23BD5FEAD8}" srcOrd="0" destOrd="0" presId="urn:microsoft.com/office/officeart/2005/8/layout/orgChart1"/>
    <dgm:cxn modelId="{6A11A1B6-BB3D-442E-9F61-AF2BC1717256}" type="presOf" srcId="{6AEF1A5E-ED21-40E4-9B73-6938D6BE8BD0}" destId="{5F9EC94D-FB92-4DCE-B745-8A819F7F64FE}" srcOrd="0" destOrd="0" presId="urn:microsoft.com/office/officeart/2005/8/layout/orgChart1"/>
    <dgm:cxn modelId="{8F1F7EB8-63B9-45DA-BC49-357385D80437}" type="presOf" srcId="{FBC42695-02E9-479B-80E7-3AF41CD8AEED}" destId="{D9BDF1F8-282A-48A1-92E8-4E083F763EE5}" srcOrd="1" destOrd="0" presId="urn:microsoft.com/office/officeart/2005/8/layout/orgChart1"/>
    <dgm:cxn modelId="{77951FBA-EE99-4318-96CF-0764BAC70348}" type="presOf" srcId="{47C14F3C-5BF6-4E18-9A1E-FAF0BBDC7979}" destId="{A22D6AE4-67D7-4349-942E-A7B4710EF0C7}" srcOrd="0" destOrd="0" presId="urn:microsoft.com/office/officeart/2005/8/layout/orgChart1"/>
    <dgm:cxn modelId="{AC5C9CBA-A7D8-43AA-B58C-33B774288739}" srcId="{3C9F0AEC-99D0-4543-A9EB-74C40B4DEC19}" destId="{E178CAC9-425E-41AA-8BAE-F487C39187B7}" srcOrd="2" destOrd="0" parTransId="{A39938D9-D61C-4971-AC2A-1BD41BD7A79A}" sibTransId="{F8555784-16F6-495E-89AC-3AED9B189276}"/>
    <dgm:cxn modelId="{308773BB-4863-485B-882E-A6145E077CC0}" type="presOf" srcId="{5F0C71C4-8795-4C83-B050-994C369F18BE}" destId="{335C32B6-B47A-444C-8D8D-7CAC9B4C85BB}" srcOrd="1" destOrd="0" presId="urn:microsoft.com/office/officeart/2005/8/layout/orgChart1"/>
    <dgm:cxn modelId="{6230ADC2-A210-4045-AE68-2C51A62F05B5}" srcId="{3C9F0AEC-99D0-4543-A9EB-74C40B4DEC19}" destId="{919EA4F3-2CC9-4112-B632-808CB645F6A8}" srcOrd="4" destOrd="0" parTransId="{472512C8-7227-48F8-8849-6AA0B5282F60}" sibTransId="{ED2DB4D5-68BB-4811-B830-45A3BD347B12}"/>
    <dgm:cxn modelId="{F40719C4-3355-452C-9949-95338EB06163}" srcId="{FBC42695-02E9-479B-80E7-3AF41CD8AEED}" destId="{9DDEC2CF-390D-4971-8ED3-A0E483E8D258}" srcOrd="11" destOrd="0" parTransId="{588602CE-78C8-4D71-9F22-8BF265776063}" sibTransId="{1B475D18-844C-47BC-A0B6-3F110144D423}"/>
    <dgm:cxn modelId="{3D8FF1CC-0A43-4C94-A80D-AB752381879F}" type="presOf" srcId="{F4B45D9F-B9B3-4DC9-B05D-A8A1D050B0D7}" destId="{29EC3D18-4038-4B4C-A41E-B69D112D82EE}" srcOrd="1" destOrd="0" presId="urn:microsoft.com/office/officeart/2005/8/layout/orgChart1"/>
    <dgm:cxn modelId="{11EDE4D2-9657-45BC-A741-AF788538FB50}" type="presOf" srcId="{4FFBD9A4-F6CF-4550-AC29-6933F490E446}" destId="{16950722-D2DE-4968-98A7-60A39D0DFCD4}" srcOrd="1" destOrd="0" presId="urn:microsoft.com/office/officeart/2005/8/layout/orgChart1"/>
    <dgm:cxn modelId="{0AA300D4-63BC-4B5F-B0DC-393D1CFE7536}" type="presOf" srcId="{FE5DFCAA-576A-476F-B7CF-C0CF11A8F61D}" destId="{403F296E-476B-4963-ACC2-8FB852DE2563}" srcOrd="0" destOrd="0" presId="urn:microsoft.com/office/officeart/2005/8/layout/orgChart1"/>
    <dgm:cxn modelId="{18F4BED5-9423-47F5-8AA3-C0118B75602B}" type="presOf" srcId="{BC997C18-E60E-4E89-8E46-B593E89A4FE9}" destId="{B8215F8F-B6B8-445E-932E-67D8AFA0F567}" srcOrd="0" destOrd="0" presId="urn:microsoft.com/office/officeart/2005/8/layout/orgChart1"/>
    <dgm:cxn modelId="{6B905CD6-603C-4E24-B7B1-95F0BDDB3D72}" type="presOf" srcId="{06D2C179-AD66-4DA6-9671-16C532AD82DA}" destId="{532D7AE3-EF25-42A4-8899-377184A03032}" srcOrd="1" destOrd="0" presId="urn:microsoft.com/office/officeart/2005/8/layout/orgChart1"/>
    <dgm:cxn modelId="{4B2739DA-FA2D-4B74-BB57-12633E93341D}" type="presOf" srcId="{4295071E-820D-4BFE-BB26-293F93FA4DE1}" destId="{8B6B8FDC-ACCB-4DAC-AF25-9BB53A8EB6B8}" srcOrd="0" destOrd="0" presId="urn:microsoft.com/office/officeart/2005/8/layout/orgChart1"/>
    <dgm:cxn modelId="{BFA1C7DB-7F8A-49F8-88F7-5EDC417685CE}" type="presOf" srcId="{736B1B46-F71D-4C0A-B8E2-BAA94DD3C48A}" destId="{75E4DEEF-803F-4405-AD53-284DD259B795}" srcOrd="0" destOrd="0" presId="urn:microsoft.com/office/officeart/2005/8/layout/orgChart1"/>
    <dgm:cxn modelId="{120438DC-0AD1-41A7-8AF5-2B629950081E}" type="presOf" srcId="{07BC97A2-6E4E-40C5-B580-5995F10CA606}" destId="{35AE0E25-8EDB-4050-BCF5-C9BF0084A0A1}" srcOrd="0" destOrd="0" presId="urn:microsoft.com/office/officeart/2005/8/layout/orgChart1"/>
    <dgm:cxn modelId="{E7DCA5DE-49FF-464D-AE5A-137D37E721EF}" type="presOf" srcId="{381FBF99-6129-4A69-AE8A-3200ECA2392B}" destId="{A5F68D95-58AD-48B9-8A47-0C20834D7EE6}" srcOrd="0" destOrd="0" presId="urn:microsoft.com/office/officeart/2005/8/layout/orgChart1"/>
    <dgm:cxn modelId="{9E6D08E2-7CD4-4A43-84E5-8215346AF2F4}" type="presOf" srcId="{16635091-93DD-4BDA-933C-C32B4E181BF6}" destId="{549A9A09-A603-4104-9629-16337B47DE26}" srcOrd="0" destOrd="0" presId="urn:microsoft.com/office/officeart/2005/8/layout/orgChart1"/>
    <dgm:cxn modelId="{2E5AC7E2-737C-4EBF-BF9D-838666BB599D}" type="presOf" srcId="{F13DA352-9358-4854-A06C-30624158E77B}" destId="{8BE5BABA-5E2B-47D4-A429-8B5EF8571D34}" srcOrd="0" destOrd="0" presId="urn:microsoft.com/office/officeart/2005/8/layout/orgChart1"/>
    <dgm:cxn modelId="{573A57E4-E2E9-48CA-ADE3-A0D131051379}" type="presOf" srcId="{83E3A912-0C80-43A9-9B96-2498BB53FC8C}" destId="{EE664AB3-722C-4460-B972-7EA13BABF1EA}" srcOrd="1" destOrd="0" presId="urn:microsoft.com/office/officeart/2005/8/layout/orgChart1"/>
    <dgm:cxn modelId="{240F94E6-9973-41FA-B6B2-222EB2550124}" type="presOf" srcId="{E2673623-6456-4C28-B1EC-03D9D720A040}" destId="{E1CF2895-E1B2-4BCF-A4CD-4B860AECEC57}" srcOrd="0" destOrd="0" presId="urn:microsoft.com/office/officeart/2005/8/layout/orgChart1"/>
    <dgm:cxn modelId="{7559E5E6-3372-4D16-8DF8-22FDD9AD7D06}" type="presOf" srcId="{044B6061-88B3-424E-B0AD-85B54FD90520}" destId="{F532D7BA-AAEC-479A-B6EF-E7EDDEE2CE54}" srcOrd="1" destOrd="0" presId="urn:microsoft.com/office/officeart/2005/8/layout/orgChart1"/>
    <dgm:cxn modelId="{2068EAEA-CB7E-4E66-99F3-0900AEE16D3C}" srcId="{FBC42695-02E9-479B-80E7-3AF41CD8AEED}" destId="{1327299C-221E-4E2F-98FF-CE518542AF11}" srcOrd="8" destOrd="0" parTransId="{D2B93097-3F55-4518-8753-DE91DDC1B656}" sibTransId="{7A01F813-98C6-4F94-B241-0767005A6E20}"/>
    <dgm:cxn modelId="{76A741EB-06F5-4B13-87FF-1A6133F715D4}" type="presOf" srcId="{6B68BFD8-20B8-4989-ABF8-E3E728CAD59E}" destId="{AE7E51D5-7A2B-486B-8827-C3877273E6F2}" srcOrd="1" destOrd="0" presId="urn:microsoft.com/office/officeart/2005/8/layout/orgChart1"/>
    <dgm:cxn modelId="{210F91EC-16BE-42C9-8EB1-12FA38EE7B81}" type="presOf" srcId="{06D2C179-AD66-4DA6-9671-16C532AD82DA}" destId="{64DBC905-C44C-4A29-AF33-9DE30558753B}" srcOrd="0" destOrd="0" presId="urn:microsoft.com/office/officeart/2005/8/layout/orgChart1"/>
    <dgm:cxn modelId="{B8C6DEEE-229F-481F-9F2E-66685F5E8CA2}" type="presOf" srcId="{353B3E26-7915-433F-A2C8-586429391E52}" destId="{C1D32B3F-35B8-44A3-8DEE-D371DFBD4588}" srcOrd="0" destOrd="0" presId="urn:microsoft.com/office/officeart/2005/8/layout/orgChart1"/>
    <dgm:cxn modelId="{2363ACF2-DF66-4AAA-BEE0-1095EAA43502}" type="presOf" srcId="{FBC42695-02E9-479B-80E7-3AF41CD8AEED}" destId="{FDFDB3AB-4881-4496-8894-476101898D2D}" srcOrd="0" destOrd="0" presId="urn:microsoft.com/office/officeart/2005/8/layout/orgChart1"/>
    <dgm:cxn modelId="{AB80A4F3-6F89-4851-A5DA-E1D122C47583}" type="presOf" srcId="{9DDEC2CF-390D-4971-8ED3-A0E483E8D258}" destId="{858D9D9D-EB3A-442D-8DCA-2C0F74EB349D}" srcOrd="1" destOrd="0" presId="urn:microsoft.com/office/officeart/2005/8/layout/orgChart1"/>
    <dgm:cxn modelId="{463AA7F7-EF06-45D4-A9E4-B980EDF8FFEC}" type="presOf" srcId="{9F7DBEE6-591B-4CAD-A7FC-220488CDFD46}" destId="{CE0D57F7-EF02-412A-86B6-A960F3673E43}" srcOrd="0" destOrd="0" presId="urn:microsoft.com/office/officeart/2005/8/layout/orgChart1"/>
    <dgm:cxn modelId="{9700B6FC-7402-452F-BD3B-9B01EF1B2CD3}" type="presOf" srcId="{728D53FA-D4D9-4179-A582-E617A2EED308}" destId="{83006373-AADB-4C05-A814-B03C5A99CB67}" srcOrd="1" destOrd="0" presId="urn:microsoft.com/office/officeart/2005/8/layout/orgChart1"/>
    <dgm:cxn modelId="{9DF35FFE-60E1-4CDC-BC08-C72C4C2D80B7}" type="presOf" srcId="{2541A832-B0A2-4353-9E9A-FB4D804692A7}" destId="{8C2BA676-45D6-4B65-BD40-02D7C53C3009}" srcOrd="0" destOrd="0" presId="urn:microsoft.com/office/officeart/2005/8/layout/orgChart1"/>
    <dgm:cxn modelId="{D568C4FE-83E3-4D65-81DF-F2574CCCC556}" type="presParOf" srcId="{89EFEF54-BD6D-4EFD-8E01-F56006ABA506}" destId="{FCAA4E8D-B3B0-4A87-86EA-471897B3DB29}" srcOrd="0" destOrd="0" presId="urn:microsoft.com/office/officeart/2005/8/layout/orgChart1"/>
    <dgm:cxn modelId="{2505868C-AAF8-4B69-8C25-5B8FE99AFADA}" type="presParOf" srcId="{FCAA4E8D-B3B0-4A87-86EA-471897B3DB29}" destId="{F99AD8FF-C52A-4D3A-8252-95842C701DCD}" srcOrd="0" destOrd="0" presId="urn:microsoft.com/office/officeart/2005/8/layout/orgChart1"/>
    <dgm:cxn modelId="{0320F857-2509-47E8-9EF2-971B245BDF46}" type="presParOf" srcId="{F99AD8FF-C52A-4D3A-8252-95842C701DCD}" destId="{019209BD-F4A0-4295-9BA5-ED72ACF48616}" srcOrd="0" destOrd="0" presId="urn:microsoft.com/office/officeart/2005/8/layout/orgChart1"/>
    <dgm:cxn modelId="{47551E3A-3A95-4B91-92E0-9E580077206C}" type="presParOf" srcId="{F99AD8FF-C52A-4D3A-8252-95842C701DCD}" destId="{BE6E75EE-256F-4EF3-900F-D66CD2E9812B}" srcOrd="1" destOrd="0" presId="urn:microsoft.com/office/officeart/2005/8/layout/orgChart1"/>
    <dgm:cxn modelId="{45A0175E-8FB9-4EB8-BB2F-AFFB0F589CD3}" type="presParOf" srcId="{FCAA4E8D-B3B0-4A87-86EA-471897B3DB29}" destId="{F61472CD-6B41-4822-AD53-A5B3A6C457C3}" srcOrd="1" destOrd="0" presId="urn:microsoft.com/office/officeart/2005/8/layout/orgChart1"/>
    <dgm:cxn modelId="{A0D5212D-F827-4927-B97A-094013C2D116}" type="presParOf" srcId="{F61472CD-6B41-4822-AD53-A5B3A6C457C3}" destId="{D10AB9DF-B560-4CC5-AC27-02D8EADCE92F}" srcOrd="0" destOrd="0" presId="urn:microsoft.com/office/officeart/2005/8/layout/orgChart1"/>
    <dgm:cxn modelId="{3B837174-6318-433E-8407-9575B2E08B53}" type="presParOf" srcId="{F61472CD-6B41-4822-AD53-A5B3A6C457C3}" destId="{13393411-41CF-4A4F-A2F7-74FB9EF9DC25}" srcOrd="1" destOrd="0" presId="urn:microsoft.com/office/officeart/2005/8/layout/orgChart1"/>
    <dgm:cxn modelId="{76D33B76-F4FF-4C19-A5D2-F33B50757F37}" type="presParOf" srcId="{13393411-41CF-4A4F-A2F7-74FB9EF9DC25}" destId="{30099952-02D9-4BAD-8EAA-39E7730A2F67}" srcOrd="0" destOrd="0" presId="urn:microsoft.com/office/officeart/2005/8/layout/orgChart1"/>
    <dgm:cxn modelId="{DC5B1D36-B437-401A-BAD1-C1BF53720384}" type="presParOf" srcId="{30099952-02D9-4BAD-8EAA-39E7730A2F67}" destId="{EE9426EA-C7A0-4A6D-9400-232FFF7E1EA2}" srcOrd="0" destOrd="0" presId="urn:microsoft.com/office/officeart/2005/8/layout/orgChart1"/>
    <dgm:cxn modelId="{6955CB53-5298-413A-AD3F-C560A5FB7B73}" type="presParOf" srcId="{30099952-02D9-4BAD-8EAA-39E7730A2F67}" destId="{16950722-D2DE-4968-98A7-60A39D0DFCD4}" srcOrd="1" destOrd="0" presId="urn:microsoft.com/office/officeart/2005/8/layout/orgChart1"/>
    <dgm:cxn modelId="{0C43B2BA-B654-4D57-8F75-42015C4E2E7E}" type="presParOf" srcId="{13393411-41CF-4A4F-A2F7-74FB9EF9DC25}" destId="{C6CD38C2-6372-4018-AE1E-1B1CAA747DB5}" srcOrd="1" destOrd="0" presId="urn:microsoft.com/office/officeart/2005/8/layout/orgChart1"/>
    <dgm:cxn modelId="{8FD03C75-29E2-4D08-9AAB-68727A003103}" type="presParOf" srcId="{C6CD38C2-6372-4018-AE1E-1B1CAA747DB5}" destId="{64BEF579-5966-4C1A-B8BB-371D70823180}" srcOrd="0" destOrd="0" presId="urn:microsoft.com/office/officeart/2005/8/layout/orgChart1"/>
    <dgm:cxn modelId="{2FF9A15D-5802-416E-AB7B-780378FDDC06}" type="presParOf" srcId="{C6CD38C2-6372-4018-AE1E-1B1CAA747DB5}" destId="{E195B1E7-F6C3-4442-99F5-14C135D3FB98}" srcOrd="1" destOrd="0" presId="urn:microsoft.com/office/officeart/2005/8/layout/orgChart1"/>
    <dgm:cxn modelId="{FAC39E5C-B34D-4497-8F58-BF12D54A6421}" type="presParOf" srcId="{E195B1E7-F6C3-4442-99F5-14C135D3FB98}" destId="{0CB7FCC9-6D33-4B27-9020-300BE1300B57}" srcOrd="0" destOrd="0" presId="urn:microsoft.com/office/officeart/2005/8/layout/orgChart1"/>
    <dgm:cxn modelId="{CC016F3D-FAD6-4BC1-84B5-5E9E245A0354}" type="presParOf" srcId="{0CB7FCC9-6D33-4B27-9020-300BE1300B57}" destId="{707A3BAA-DF94-4A35-AC13-518F19F37B25}" srcOrd="0" destOrd="0" presId="urn:microsoft.com/office/officeart/2005/8/layout/orgChart1"/>
    <dgm:cxn modelId="{6D47E372-E6CF-4F8B-821A-D998FF279031}" type="presParOf" srcId="{0CB7FCC9-6D33-4B27-9020-300BE1300B57}" destId="{335C32B6-B47A-444C-8D8D-7CAC9B4C85BB}" srcOrd="1" destOrd="0" presId="urn:microsoft.com/office/officeart/2005/8/layout/orgChart1"/>
    <dgm:cxn modelId="{828FF77F-EF13-4576-A94D-1697B1A48E1B}" type="presParOf" srcId="{E195B1E7-F6C3-4442-99F5-14C135D3FB98}" destId="{FCE937ED-C4E4-45A2-98C3-5E4523828885}" srcOrd="1" destOrd="0" presId="urn:microsoft.com/office/officeart/2005/8/layout/orgChart1"/>
    <dgm:cxn modelId="{6DCCD06F-78DE-4982-802C-F171E5345556}" type="presParOf" srcId="{E195B1E7-F6C3-4442-99F5-14C135D3FB98}" destId="{9AFFE391-D6F2-4A72-80F0-E123A8E12583}" srcOrd="2" destOrd="0" presId="urn:microsoft.com/office/officeart/2005/8/layout/orgChart1"/>
    <dgm:cxn modelId="{833CCA31-FF61-442A-A095-C5607C131F3A}" type="presParOf" srcId="{C6CD38C2-6372-4018-AE1E-1B1CAA747DB5}" destId="{B8215F8F-B6B8-445E-932E-67D8AFA0F567}" srcOrd="2" destOrd="0" presId="urn:microsoft.com/office/officeart/2005/8/layout/orgChart1"/>
    <dgm:cxn modelId="{34A7BCC1-8C35-4A14-9428-15ECC1583C52}" type="presParOf" srcId="{C6CD38C2-6372-4018-AE1E-1B1CAA747DB5}" destId="{8CCB9D42-3A18-40FF-8173-BD2B2C88F46F}" srcOrd="3" destOrd="0" presId="urn:microsoft.com/office/officeart/2005/8/layout/orgChart1"/>
    <dgm:cxn modelId="{46144926-AF80-4D4E-BABD-A0FAD4D52577}" type="presParOf" srcId="{8CCB9D42-3A18-40FF-8173-BD2B2C88F46F}" destId="{1DF509EC-1532-4C1D-9AE9-381FF6A5B5CC}" srcOrd="0" destOrd="0" presId="urn:microsoft.com/office/officeart/2005/8/layout/orgChart1"/>
    <dgm:cxn modelId="{BF452741-FEE4-4149-9603-03DAFE77E0D6}" type="presParOf" srcId="{1DF509EC-1532-4C1D-9AE9-381FF6A5B5CC}" destId="{533699F2-95EE-473A-9CCB-0621BD524049}" srcOrd="0" destOrd="0" presId="urn:microsoft.com/office/officeart/2005/8/layout/orgChart1"/>
    <dgm:cxn modelId="{01130033-F6D7-4ADF-A880-F9CA631D143A}" type="presParOf" srcId="{1DF509EC-1532-4C1D-9AE9-381FF6A5B5CC}" destId="{AE7E51D5-7A2B-486B-8827-C3877273E6F2}" srcOrd="1" destOrd="0" presId="urn:microsoft.com/office/officeart/2005/8/layout/orgChart1"/>
    <dgm:cxn modelId="{639FCDCF-2561-41A8-9124-A0A691520259}" type="presParOf" srcId="{8CCB9D42-3A18-40FF-8173-BD2B2C88F46F}" destId="{78B9130A-B290-469F-83E9-E309D44B1405}" srcOrd="1" destOrd="0" presId="urn:microsoft.com/office/officeart/2005/8/layout/orgChart1"/>
    <dgm:cxn modelId="{62E8D09F-34BC-4129-90CA-245C22352589}" type="presParOf" srcId="{8CCB9D42-3A18-40FF-8173-BD2B2C88F46F}" destId="{A5FEDB2F-5231-43C3-B963-5D012ABFAF8C}" srcOrd="2" destOrd="0" presId="urn:microsoft.com/office/officeart/2005/8/layout/orgChart1"/>
    <dgm:cxn modelId="{1EB993BA-3F20-4142-8CDC-265E6702450F}" type="presParOf" srcId="{C6CD38C2-6372-4018-AE1E-1B1CAA747DB5}" destId="{75E4DEEF-803F-4405-AD53-284DD259B795}" srcOrd="4" destOrd="0" presId="urn:microsoft.com/office/officeart/2005/8/layout/orgChart1"/>
    <dgm:cxn modelId="{9A704731-A7E2-4423-9069-05805CF0A984}" type="presParOf" srcId="{C6CD38C2-6372-4018-AE1E-1B1CAA747DB5}" destId="{4403E850-BEFF-471B-9EB9-07227725049A}" srcOrd="5" destOrd="0" presId="urn:microsoft.com/office/officeart/2005/8/layout/orgChart1"/>
    <dgm:cxn modelId="{788A8473-460E-4AB7-8BE0-E04833F855F0}" type="presParOf" srcId="{4403E850-BEFF-471B-9EB9-07227725049A}" destId="{BCB92405-0B10-4FFA-88B0-2A1C42027C6F}" srcOrd="0" destOrd="0" presId="urn:microsoft.com/office/officeart/2005/8/layout/orgChart1"/>
    <dgm:cxn modelId="{8C53C893-F729-4138-9475-1CC1842A0C8E}" type="presParOf" srcId="{BCB92405-0B10-4FFA-88B0-2A1C42027C6F}" destId="{C734B58C-5AD7-4685-962B-3D479446D00A}" srcOrd="0" destOrd="0" presId="urn:microsoft.com/office/officeart/2005/8/layout/orgChart1"/>
    <dgm:cxn modelId="{248163E1-27CB-4F9E-8487-3F9B30150EEF}" type="presParOf" srcId="{BCB92405-0B10-4FFA-88B0-2A1C42027C6F}" destId="{BFD1DD9D-E3A9-4124-8949-3CDA40C00BA7}" srcOrd="1" destOrd="0" presId="urn:microsoft.com/office/officeart/2005/8/layout/orgChart1"/>
    <dgm:cxn modelId="{262534F1-92FA-4C59-B820-826DFB782788}" type="presParOf" srcId="{4403E850-BEFF-471B-9EB9-07227725049A}" destId="{A9726AB0-C2F3-43D1-A9DD-85BC79F69422}" srcOrd="1" destOrd="0" presId="urn:microsoft.com/office/officeart/2005/8/layout/orgChart1"/>
    <dgm:cxn modelId="{D1B7B129-547D-4B50-94CD-BCC5BAA911BA}" type="presParOf" srcId="{4403E850-BEFF-471B-9EB9-07227725049A}" destId="{8996C48A-DA21-4DAF-A516-179A23A5798A}" srcOrd="2" destOrd="0" presId="urn:microsoft.com/office/officeart/2005/8/layout/orgChart1"/>
    <dgm:cxn modelId="{35D8FBCB-E157-4185-ABEC-B19DCAEA3884}" type="presParOf" srcId="{C6CD38C2-6372-4018-AE1E-1B1CAA747DB5}" destId="{671B48F9-BA97-45C8-82A2-5DAEA34041D5}" srcOrd="6" destOrd="0" presId="urn:microsoft.com/office/officeart/2005/8/layout/orgChart1"/>
    <dgm:cxn modelId="{36C20093-DD5A-4D9A-80C8-9DECA2B08F1F}" type="presParOf" srcId="{C6CD38C2-6372-4018-AE1E-1B1CAA747DB5}" destId="{EB8538E5-CCA1-46C0-A6C6-A544E78DF8B7}" srcOrd="7" destOrd="0" presId="urn:microsoft.com/office/officeart/2005/8/layout/orgChart1"/>
    <dgm:cxn modelId="{E8E65516-9834-43A7-A960-4FDE782ED45A}" type="presParOf" srcId="{EB8538E5-CCA1-46C0-A6C6-A544E78DF8B7}" destId="{E7A2C205-80EC-432F-AE46-3F20E47B9206}" srcOrd="0" destOrd="0" presId="urn:microsoft.com/office/officeart/2005/8/layout/orgChart1"/>
    <dgm:cxn modelId="{7ED5F6A8-FF4F-4C32-BBD7-7D0AAADB718A}" type="presParOf" srcId="{E7A2C205-80EC-432F-AE46-3F20E47B9206}" destId="{94A8154B-EFE6-436C-A0F5-D91513458939}" srcOrd="0" destOrd="0" presId="urn:microsoft.com/office/officeart/2005/8/layout/orgChart1"/>
    <dgm:cxn modelId="{D0F04F51-5419-44AF-BD59-D15CBA40A791}" type="presParOf" srcId="{E7A2C205-80EC-432F-AE46-3F20E47B9206}" destId="{F27A0EF3-3CDC-46AB-9F2C-4E58973EF68D}" srcOrd="1" destOrd="0" presId="urn:microsoft.com/office/officeart/2005/8/layout/orgChart1"/>
    <dgm:cxn modelId="{DF9E59DB-B18C-48E2-B4E4-DC00A6213812}" type="presParOf" srcId="{EB8538E5-CCA1-46C0-A6C6-A544E78DF8B7}" destId="{90108D1E-789F-481D-92AF-DC4BBC9A242F}" srcOrd="1" destOrd="0" presId="urn:microsoft.com/office/officeart/2005/8/layout/orgChart1"/>
    <dgm:cxn modelId="{722098FE-FDDB-408A-9FB0-E3E2F9B2A5EA}" type="presParOf" srcId="{EB8538E5-CCA1-46C0-A6C6-A544E78DF8B7}" destId="{A5564A66-6148-4A74-AF52-94B1CD802AFD}" srcOrd="2" destOrd="0" presId="urn:microsoft.com/office/officeart/2005/8/layout/orgChart1"/>
    <dgm:cxn modelId="{0AC6382C-BE17-45CD-8C93-E5A98CF81E8D}" type="presParOf" srcId="{C6CD38C2-6372-4018-AE1E-1B1CAA747DB5}" destId="{FD462E84-98D6-4E91-87D3-CD4A1A492247}" srcOrd="8" destOrd="0" presId="urn:microsoft.com/office/officeart/2005/8/layout/orgChart1"/>
    <dgm:cxn modelId="{79134883-A354-4571-98B0-BD3E453633E1}" type="presParOf" srcId="{C6CD38C2-6372-4018-AE1E-1B1CAA747DB5}" destId="{4D3D6934-C732-475B-A863-1B127A0AC295}" srcOrd="9" destOrd="0" presId="urn:microsoft.com/office/officeart/2005/8/layout/orgChart1"/>
    <dgm:cxn modelId="{9C390052-F6FD-409D-A761-67B8F437E027}" type="presParOf" srcId="{4D3D6934-C732-475B-A863-1B127A0AC295}" destId="{73574AFA-E337-4667-8533-A900E68DD98A}" srcOrd="0" destOrd="0" presId="urn:microsoft.com/office/officeart/2005/8/layout/orgChart1"/>
    <dgm:cxn modelId="{0C5255A8-2413-4F8C-87F8-62F6EDA64CA3}" type="presParOf" srcId="{73574AFA-E337-4667-8533-A900E68DD98A}" destId="{A34DAF44-21CB-4D92-9F74-BE62E65A1AA8}" srcOrd="0" destOrd="0" presId="urn:microsoft.com/office/officeart/2005/8/layout/orgChart1"/>
    <dgm:cxn modelId="{1679E164-0159-4B1F-B71F-2C3B091A06BE}" type="presParOf" srcId="{73574AFA-E337-4667-8533-A900E68DD98A}" destId="{9EB03D5E-0B33-44B9-B891-B88BA93940FF}" srcOrd="1" destOrd="0" presId="urn:microsoft.com/office/officeart/2005/8/layout/orgChart1"/>
    <dgm:cxn modelId="{928754E6-B02A-492F-83E1-9CD8BACB4F5B}" type="presParOf" srcId="{4D3D6934-C732-475B-A863-1B127A0AC295}" destId="{31EEBA3B-5D57-4E15-A4FD-5A8856121A56}" srcOrd="1" destOrd="0" presId="urn:microsoft.com/office/officeart/2005/8/layout/orgChart1"/>
    <dgm:cxn modelId="{05139846-4B35-4761-B493-3824C39156E2}" type="presParOf" srcId="{4D3D6934-C732-475B-A863-1B127A0AC295}" destId="{6213E781-9373-4EE5-8515-BB7BBB89200E}" srcOrd="2" destOrd="0" presId="urn:microsoft.com/office/officeart/2005/8/layout/orgChart1"/>
    <dgm:cxn modelId="{F0A17745-8A7C-4083-85C9-6FB14871A179}" type="presParOf" srcId="{13393411-41CF-4A4F-A2F7-74FB9EF9DC25}" destId="{4A47A3FF-CA5A-4BE9-B6A0-FF2950473193}" srcOrd="2" destOrd="0" presId="urn:microsoft.com/office/officeart/2005/8/layout/orgChart1"/>
    <dgm:cxn modelId="{381D4A37-4926-4920-B76E-252045E0ED6D}" type="presParOf" srcId="{4A47A3FF-CA5A-4BE9-B6A0-FF2950473193}" destId="{8C2BA676-45D6-4B65-BD40-02D7C53C3009}" srcOrd="0" destOrd="0" presId="urn:microsoft.com/office/officeart/2005/8/layout/orgChart1"/>
    <dgm:cxn modelId="{7BC6FA75-25CA-435F-9A3F-0FC34046E948}" type="presParOf" srcId="{4A47A3FF-CA5A-4BE9-B6A0-FF2950473193}" destId="{ED055A93-AE51-4A1F-B899-D88E25C6A58D}" srcOrd="1" destOrd="0" presId="urn:microsoft.com/office/officeart/2005/8/layout/orgChart1"/>
    <dgm:cxn modelId="{7515864A-8E35-4942-9E34-F12CB7E28757}" type="presParOf" srcId="{ED055A93-AE51-4A1F-B899-D88E25C6A58D}" destId="{AA7D8146-E4E2-4639-AB17-AEEA4DD649BA}" srcOrd="0" destOrd="0" presId="urn:microsoft.com/office/officeart/2005/8/layout/orgChart1"/>
    <dgm:cxn modelId="{DE4B036A-2188-45B4-A995-31E930A7A478}" type="presParOf" srcId="{AA7D8146-E4E2-4639-AB17-AEEA4DD649BA}" destId="{98E74948-E32C-4422-B318-DBA9B1DA3C1A}" srcOrd="0" destOrd="0" presId="urn:microsoft.com/office/officeart/2005/8/layout/orgChart1"/>
    <dgm:cxn modelId="{53068EB2-6C86-47B1-ACDF-0616E23E54E1}" type="presParOf" srcId="{AA7D8146-E4E2-4639-AB17-AEEA4DD649BA}" destId="{DE325B93-CFF5-4EE5-A26F-AE78FB504629}" srcOrd="1" destOrd="0" presId="urn:microsoft.com/office/officeart/2005/8/layout/orgChart1"/>
    <dgm:cxn modelId="{01A76CE7-B1FA-4537-9C65-97CB568CB3CD}" type="presParOf" srcId="{ED055A93-AE51-4A1F-B899-D88E25C6A58D}" destId="{738C93AE-7803-41C2-82C0-4F9E2FECE94C}" srcOrd="1" destOrd="0" presId="urn:microsoft.com/office/officeart/2005/8/layout/orgChart1"/>
    <dgm:cxn modelId="{29D38DEC-1414-4B4E-9617-A8746C932EA0}" type="presParOf" srcId="{ED055A93-AE51-4A1F-B899-D88E25C6A58D}" destId="{05A2B5B1-9730-4866-A33A-AC1ABC86CAEB}" srcOrd="2" destOrd="0" presId="urn:microsoft.com/office/officeart/2005/8/layout/orgChart1"/>
    <dgm:cxn modelId="{667A0870-BC8D-4C45-9FB4-B8FE07AA5FA5}" type="presParOf" srcId="{F61472CD-6B41-4822-AD53-A5B3A6C457C3}" destId="{E1FE2DEA-D999-421D-BE62-07C037638AD0}" srcOrd="2" destOrd="0" presId="urn:microsoft.com/office/officeart/2005/8/layout/orgChart1"/>
    <dgm:cxn modelId="{70ABA8FE-770B-4776-BE87-9215E845C7DB}" type="presParOf" srcId="{F61472CD-6B41-4822-AD53-A5B3A6C457C3}" destId="{5BB4C33A-B23D-468B-88C1-210D7635B3CB}" srcOrd="3" destOrd="0" presId="urn:microsoft.com/office/officeart/2005/8/layout/orgChart1"/>
    <dgm:cxn modelId="{C45502D7-5ED5-4680-993D-6AE0E79EE700}" type="presParOf" srcId="{5BB4C33A-B23D-468B-88C1-210D7635B3CB}" destId="{1CD8B110-783E-440E-9750-B82C12A9BA1C}" srcOrd="0" destOrd="0" presId="urn:microsoft.com/office/officeart/2005/8/layout/orgChart1"/>
    <dgm:cxn modelId="{4C0D8FAE-B900-4A1B-9E97-E166EA1C83F0}" type="presParOf" srcId="{1CD8B110-783E-440E-9750-B82C12A9BA1C}" destId="{FDFDB3AB-4881-4496-8894-476101898D2D}" srcOrd="0" destOrd="0" presId="urn:microsoft.com/office/officeart/2005/8/layout/orgChart1"/>
    <dgm:cxn modelId="{BB3A76D7-18D4-4507-8E5E-175F69F12843}" type="presParOf" srcId="{1CD8B110-783E-440E-9750-B82C12A9BA1C}" destId="{D9BDF1F8-282A-48A1-92E8-4E083F763EE5}" srcOrd="1" destOrd="0" presId="urn:microsoft.com/office/officeart/2005/8/layout/orgChart1"/>
    <dgm:cxn modelId="{B37692EB-D8FD-49AD-ABDB-781D143C3C8A}" type="presParOf" srcId="{5BB4C33A-B23D-468B-88C1-210D7635B3CB}" destId="{F275A622-320F-4AAA-953D-926412F9062F}" srcOrd="1" destOrd="0" presId="urn:microsoft.com/office/officeart/2005/8/layout/orgChart1"/>
    <dgm:cxn modelId="{08FBC290-1A1E-4AD6-A117-C1EDEA367AAD}" type="presParOf" srcId="{F275A622-320F-4AAA-953D-926412F9062F}" destId="{A312C852-61F6-4B53-A2F6-608C5C9A553D}" srcOrd="0" destOrd="0" presId="urn:microsoft.com/office/officeart/2005/8/layout/orgChart1"/>
    <dgm:cxn modelId="{55A8E7E0-654B-4D35-935F-85F65D66A72F}" type="presParOf" srcId="{F275A622-320F-4AAA-953D-926412F9062F}" destId="{7CF4F740-1F74-4906-9699-E4DF7B7FB669}" srcOrd="1" destOrd="0" presId="urn:microsoft.com/office/officeart/2005/8/layout/orgChart1"/>
    <dgm:cxn modelId="{9626B1F7-DED4-4549-9C2C-1290FEDCA95A}" type="presParOf" srcId="{7CF4F740-1F74-4906-9699-E4DF7B7FB669}" destId="{13D88ED0-809A-4D14-BF0C-8A1458E053AD}" srcOrd="0" destOrd="0" presId="urn:microsoft.com/office/officeart/2005/8/layout/orgChart1"/>
    <dgm:cxn modelId="{749D11B8-2962-466D-BEB9-13939C52297C}" type="presParOf" srcId="{13D88ED0-809A-4D14-BF0C-8A1458E053AD}" destId="{CE16BA4A-4482-40D7-A3BE-9B3B989F7215}" srcOrd="0" destOrd="0" presId="urn:microsoft.com/office/officeart/2005/8/layout/orgChart1"/>
    <dgm:cxn modelId="{CB9C488A-193A-4ADC-BC16-27B829321BE2}" type="presParOf" srcId="{13D88ED0-809A-4D14-BF0C-8A1458E053AD}" destId="{FFBF38D2-F9EA-482C-88B4-3A8124981296}" srcOrd="1" destOrd="0" presId="urn:microsoft.com/office/officeart/2005/8/layout/orgChart1"/>
    <dgm:cxn modelId="{1A4420F3-55F7-4717-8A57-C9479362C74C}" type="presParOf" srcId="{7CF4F740-1F74-4906-9699-E4DF7B7FB669}" destId="{9AB1A81E-BEE8-4410-938F-ED8C073EB537}" srcOrd="1" destOrd="0" presId="urn:microsoft.com/office/officeart/2005/8/layout/orgChart1"/>
    <dgm:cxn modelId="{3677AFE3-DD09-48B6-A038-37B202941F76}" type="presParOf" srcId="{7CF4F740-1F74-4906-9699-E4DF7B7FB669}" destId="{8E78FDA5-8AD1-4288-AEF3-8BF47B1B1A12}" srcOrd="2" destOrd="0" presId="urn:microsoft.com/office/officeart/2005/8/layout/orgChart1"/>
    <dgm:cxn modelId="{2276BDE0-9D18-45B1-87CE-456E6937F17B}" type="presParOf" srcId="{F275A622-320F-4AAA-953D-926412F9062F}" destId="{5375E4B2-927F-43C8-9CB1-9108A4B1CBAF}" srcOrd="2" destOrd="0" presId="urn:microsoft.com/office/officeart/2005/8/layout/orgChart1"/>
    <dgm:cxn modelId="{68B497BF-C8FA-4587-8B34-F17A58D034A1}" type="presParOf" srcId="{F275A622-320F-4AAA-953D-926412F9062F}" destId="{D01742C1-A511-4F02-A701-A0562155D119}" srcOrd="3" destOrd="0" presId="urn:microsoft.com/office/officeart/2005/8/layout/orgChart1"/>
    <dgm:cxn modelId="{BD58F2E4-A761-41AE-8D0B-72A18207CDE4}" type="presParOf" srcId="{D01742C1-A511-4F02-A701-A0562155D119}" destId="{414163FA-EB0B-4BA9-838F-4548CF95149E}" srcOrd="0" destOrd="0" presId="urn:microsoft.com/office/officeart/2005/8/layout/orgChart1"/>
    <dgm:cxn modelId="{1EE066EA-20ED-41EE-BEFC-B2BDC88212B8}" type="presParOf" srcId="{414163FA-EB0B-4BA9-838F-4548CF95149E}" destId="{8BE5BABA-5E2B-47D4-A429-8B5EF8571D34}" srcOrd="0" destOrd="0" presId="urn:microsoft.com/office/officeart/2005/8/layout/orgChart1"/>
    <dgm:cxn modelId="{F0FE2D8A-184C-4B41-8161-40CD921E7FE8}" type="presParOf" srcId="{414163FA-EB0B-4BA9-838F-4548CF95149E}" destId="{1C375154-BF44-48F9-A71B-05FB94AD0A2B}" srcOrd="1" destOrd="0" presId="urn:microsoft.com/office/officeart/2005/8/layout/orgChart1"/>
    <dgm:cxn modelId="{D6C64D0D-86E5-4B72-BE2F-1A003E20C59A}" type="presParOf" srcId="{D01742C1-A511-4F02-A701-A0562155D119}" destId="{F515B22A-1BB8-4CC1-8274-29CC33F1F58B}" srcOrd="1" destOrd="0" presId="urn:microsoft.com/office/officeart/2005/8/layout/orgChart1"/>
    <dgm:cxn modelId="{D69F264E-F31B-4B43-BC3D-8EB86A7FADE9}" type="presParOf" srcId="{D01742C1-A511-4F02-A701-A0562155D119}" destId="{3FB8C274-79E1-413A-AE39-FB0A5946E186}" srcOrd="2" destOrd="0" presId="urn:microsoft.com/office/officeart/2005/8/layout/orgChart1"/>
    <dgm:cxn modelId="{7108FF26-45D8-4446-AC56-4E946909F800}" type="presParOf" srcId="{F275A622-320F-4AAA-953D-926412F9062F}" destId="{35AE0E25-8EDB-4050-BCF5-C9BF0084A0A1}" srcOrd="4" destOrd="0" presId="urn:microsoft.com/office/officeart/2005/8/layout/orgChart1"/>
    <dgm:cxn modelId="{702B5F18-8394-4938-A331-DE388824C110}" type="presParOf" srcId="{F275A622-320F-4AAA-953D-926412F9062F}" destId="{9FD2FBAB-CAF9-4ACC-89A2-56E5C839E267}" srcOrd="5" destOrd="0" presId="urn:microsoft.com/office/officeart/2005/8/layout/orgChart1"/>
    <dgm:cxn modelId="{7C7359AF-B8D1-4D8F-9CD3-27D43F0F1C8F}" type="presParOf" srcId="{9FD2FBAB-CAF9-4ACC-89A2-56E5C839E267}" destId="{E9785C3E-EF6A-40BF-9A20-73C3EFBB6D5E}" srcOrd="0" destOrd="0" presId="urn:microsoft.com/office/officeart/2005/8/layout/orgChart1"/>
    <dgm:cxn modelId="{227A5A09-13DE-4E37-B307-DF0A81F9DBB9}" type="presParOf" srcId="{E9785C3E-EF6A-40BF-9A20-73C3EFBB6D5E}" destId="{EE57D399-C1AE-45F5-8B0C-3B04922DF9B7}" srcOrd="0" destOrd="0" presId="urn:microsoft.com/office/officeart/2005/8/layout/orgChart1"/>
    <dgm:cxn modelId="{3004D313-83DD-4CF8-8F8E-D83EA857D060}" type="presParOf" srcId="{E9785C3E-EF6A-40BF-9A20-73C3EFBB6D5E}" destId="{F532D7BA-AAEC-479A-B6EF-E7EDDEE2CE54}" srcOrd="1" destOrd="0" presId="urn:microsoft.com/office/officeart/2005/8/layout/orgChart1"/>
    <dgm:cxn modelId="{50FCA030-09ED-4716-BD4C-F346328A4FBC}" type="presParOf" srcId="{9FD2FBAB-CAF9-4ACC-89A2-56E5C839E267}" destId="{AE5E9E41-6392-4ACA-995A-096391F5F01C}" srcOrd="1" destOrd="0" presId="urn:microsoft.com/office/officeart/2005/8/layout/orgChart1"/>
    <dgm:cxn modelId="{88607CAC-C51F-4734-8E84-D2C551AE6D2F}" type="presParOf" srcId="{9FD2FBAB-CAF9-4ACC-89A2-56E5C839E267}" destId="{61B184B1-BA5A-4249-BDFB-16AF6AC0CFD6}" srcOrd="2" destOrd="0" presId="urn:microsoft.com/office/officeart/2005/8/layout/orgChart1"/>
    <dgm:cxn modelId="{4AFD5734-481A-46EB-8EA9-7B7433809154}" type="presParOf" srcId="{F275A622-320F-4AAA-953D-926412F9062F}" destId="{9079F18E-C351-45E7-8666-97AB1B73AD6A}" srcOrd="6" destOrd="0" presId="urn:microsoft.com/office/officeart/2005/8/layout/orgChart1"/>
    <dgm:cxn modelId="{349F391E-F211-4AAF-8D55-984A0B214C93}" type="presParOf" srcId="{F275A622-320F-4AAA-953D-926412F9062F}" destId="{43ED27E6-F1AC-4D4E-A412-42F17B34FFB6}" srcOrd="7" destOrd="0" presId="urn:microsoft.com/office/officeart/2005/8/layout/orgChart1"/>
    <dgm:cxn modelId="{AD339FD6-75CA-48A6-9521-67D7A5429294}" type="presParOf" srcId="{43ED27E6-F1AC-4D4E-A412-42F17B34FFB6}" destId="{6BF7A78E-FB12-4E75-B20D-848B2DEA34CF}" srcOrd="0" destOrd="0" presId="urn:microsoft.com/office/officeart/2005/8/layout/orgChart1"/>
    <dgm:cxn modelId="{F9C1D2F8-9F95-428A-A5D8-7856B99F817C}" type="presParOf" srcId="{6BF7A78E-FB12-4E75-B20D-848B2DEA34CF}" destId="{144058A2-9964-43CD-9980-F7FC66C5B9A4}" srcOrd="0" destOrd="0" presId="urn:microsoft.com/office/officeart/2005/8/layout/orgChart1"/>
    <dgm:cxn modelId="{A765884E-FD15-4174-B849-5905017F7057}" type="presParOf" srcId="{6BF7A78E-FB12-4E75-B20D-848B2DEA34CF}" destId="{CB74695F-3BDB-4A9F-BB64-D2A17D3FD5A1}" srcOrd="1" destOrd="0" presId="urn:microsoft.com/office/officeart/2005/8/layout/orgChart1"/>
    <dgm:cxn modelId="{D4F7CBF7-D655-41E1-A15A-DB52FED48C3A}" type="presParOf" srcId="{43ED27E6-F1AC-4D4E-A412-42F17B34FFB6}" destId="{52BE0518-DD45-4508-82B8-1B1406490861}" srcOrd="1" destOrd="0" presId="urn:microsoft.com/office/officeart/2005/8/layout/orgChart1"/>
    <dgm:cxn modelId="{8285A60D-C04F-46AF-A9AC-00F626E836FD}" type="presParOf" srcId="{43ED27E6-F1AC-4D4E-A412-42F17B34FFB6}" destId="{1B6FB060-9550-4C3D-98C7-4B7C1B5186EF}" srcOrd="2" destOrd="0" presId="urn:microsoft.com/office/officeart/2005/8/layout/orgChart1"/>
    <dgm:cxn modelId="{ABE8A424-10C3-4D9F-AD35-F32985C06E78}" type="presParOf" srcId="{F275A622-320F-4AAA-953D-926412F9062F}" destId="{549A9A09-A603-4104-9629-16337B47DE26}" srcOrd="8" destOrd="0" presId="urn:microsoft.com/office/officeart/2005/8/layout/orgChart1"/>
    <dgm:cxn modelId="{659800B0-C356-4F1F-B6D9-98B59B169E28}" type="presParOf" srcId="{F275A622-320F-4AAA-953D-926412F9062F}" destId="{21B22C8E-BC5B-4FDF-B45F-C3919C6BD63F}" srcOrd="9" destOrd="0" presId="urn:microsoft.com/office/officeart/2005/8/layout/orgChart1"/>
    <dgm:cxn modelId="{49D58EA7-0398-4B62-A017-BFE23AFF9CBE}" type="presParOf" srcId="{21B22C8E-BC5B-4FDF-B45F-C3919C6BD63F}" destId="{000DC58C-FEE0-4F69-B5E8-3CA545FDA674}" srcOrd="0" destOrd="0" presId="urn:microsoft.com/office/officeart/2005/8/layout/orgChart1"/>
    <dgm:cxn modelId="{D162BD62-74B0-466A-A7CF-F51B8BACB38A}" type="presParOf" srcId="{000DC58C-FEE0-4F69-B5E8-3CA545FDA674}" destId="{E1CF2895-E1B2-4BCF-A4CD-4B860AECEC57}" srcOrd="0" destOrd="0" presId="urn:microsoft.com/office/officeart/2005/8/layout/orgChart1"/>
    <dgm:cxn modelId="{02B6D7BC-AA78-4826-8B03-6434581907FA}" type="presParOf" srcId="{000DC58C-FEE0-4F69-B5E8-3CA545FDA674}" destId="{77287C54-02CE-4509-B661-B6D37BE1AF7A}" srcOrd="1" destOrd="0" presId="urn:microsoft.com/office/officeart/2005/8/layout/orgChart1"/>
    <dgm:cxn modelId="{00257E6F-83A5-47FF-9BBE-8CCCB38BCEBF}" type="presParOf" srcId="{21B22C8E-BC5B-4FDF-B45F-C3919C6BD63F}" destId="{2E5CDA99-C9A3-446B-9A0C-D470035FE6B7}" srcOrd="1" destOrd="0" presId="urn:microsoft.com/office/officeart/2005/8/layout/orgChart1"/>
    <dgm:cxn modelId="{2C391088-0F41-462B-B9B9-34F7E8F5BFE7}" type="presParOf" srcId="{21B22C8E-BC5B-4FDF-B45F-C3919C6BD63F}" destId="{03CEBB0F-6139-4C77-972B-1CF556CECE2B}" srcOrd="2" destOrd="0" presId="urn:microsoft.com/office/officeart/2005/8/layout/orgChart1"/>
    <dgm:cxn modelId="{BD566CEE-55A9-4C92-873C-4685D83B085E}" type="presParOf" srcId="{F275A622-320F-4AAA-953D-926412F9062F}" destId="{E927F6CF-4A51-412D-A69A-29FB98CF688D}" srcOrd="10" destOrd="0" presId="urn:microsoft.com/office/officeart/2005/8/layout/orgChart1"/>
    <dgm:cxn modelId="{09BAA51A-A65A-4149-9B99-2F1733A9889B}" type="presParOf" srcId="{F275A622-320F-4AAA-953D-926412F9062F}" destId="{0306A704-1AB8-4B37-8ADA-3877114CE99B}" srcOrd="11" destOrd="0" presId="urn:microsoft.com/office/officeart/2005/8/layout/orgChart1"/>
    <dgm:cxn modelId="{719F26A1-39F0-4A15-8BF0-AA63973243FC}" type="presParOf" srcId="{0306A704-1AB8-4B37-8ADA-3877114CE99B}" destId="{DABEF255-8DCA-4997-AA24-74F83DDCE0EF}" srcOrd="0" destOrd="0" presId="urn:microsoft.com/office/officeart/2005/8/layout/orgChart1"/>
    <dgm:cxn modelId="{246B3AD7-FAF1-4897-BAD1-B7505F08B120}" type="presParOf" srcId="{DABEF255-8DCA-4997-AA24-74F83DDCE0EF}" destId="{3F117BA4-806F-47B5-879E-9B657B5153B3}" srcOrd="0" destOrd="0" presId="urn:microsoft.com/office/officeart/2005/8/layout/orgChart1"/>
    <dgm:cxn modelId="{24337941-23C2-4616-9C4F-9AD42A93E21F}" type="presParOf" srcId="{DABEF255-8DCA-4997-AA24-74F83DDCE0EF}" destId="{1152BC7A-611E-4BEE-A477-C10C059EF107}" srcOrd="1" destOrd="0" presId="urn:microsoft.com/office/officeart/2005/8/layout/orgChart1"/>
    <dgm:cxn modelId="{EF2E28BE-899C-46C8-A1BA-6FAC3364D1A7}" type="presParOf" srcId="{0306A704-1AB8-4B37-8ADA-3877114CE99B}" destId="{5E25FE91-4786-4371-BCBB-F4EDDF36FAA0}" srcOrd="1" destOrd="0" presId="urn:microsoft.com/office/officeart/2005/8/layout/orgChart1"/>
    <dgm:cxn modelId="{B3C9373F-F7B4-4C5E-86F1-76F5775C4CEB}" type="presParOf" srcId="{0306A704-1AB8-4B37-8ADA-3877114CE99B}" destId="{782CD6FD-1F84-456F-9F33-E1F892AB9448}" srcOrd="2" destOrd="0" presId="urn:microsoft.com/office/officeart/2005/8/layout/orgChart1"/>
    <dgm:cxn modelId="{82D09D71-AB0E-4E42-A3C3-1A4080177EE7}" type="presParOf" srcId="{F275A622-320F-4AAA-953D-926412F9062F}" destId="{BC158AE0-0DB3-4665-BAA1-9C2D1AF73EA9}" srcOrd="12" destOrd="0" presId="urn:microsoft.com/office/officeart/2005/8/layout/orgChart1"/>
    <dgm:cxn modelId="{F633FDB9-164E-4789-B392-5DD43290BCF9}" type="presParOf" srcId="{F275A622-320F-4AAA-953D-926412F9062F}" destId="{646D86FA-3628-4360-B089-AB339D36AD7C}" srcOrd="13" destOrd="0" presId="urn:microsoft.com/office/officeart/2005/8/layout/orgChart1"/>
    <dgm:cxn modelId="{6D2057ED-F5DC-4306-B127-C7FA06B50AF6}" type="presParOf" srcId="{646D86FA-3628-4360-B089-AB339D36AD7C}" destId="{0C7E104C-C707-4CDD-B553-CEF7ACFB7A15}" srcOrd="0" destOrd="0" presId="urn:microsoft.com/office/officeart/2005/8/layout/orgChart1"/>
    <dgm:cxn modelId="{3471611B-BA40-4598-A461-9BB2ABC473FB}" type="presParOf" srcId="{0C7E104C-C707-4CDD-B553-CEF7ACFB7A15}" destId="{240DFF66-9BFC-443F-A71A-FC190CCB917C}" srcOrd="0" destOrd="0" presId="urn:microsoft.com/office/officeart/2005/8/layout/orgChart1"/>
    <dgm:cxn modelId="{22298AAE-EA26-48FC-803A-1FF5102C0382}" type="presParOf" srcId="{0C7E104C-C707-4CDD-B553-CEF7ACFB7A15}" destId="{3E713099-BB7C-4739-B390-487BD79D3FAE}" srcOrd="1" destOrd="0" presId="urn:microsoft.com/office/officeart/2005/8/layout/orgChart1"/>
    <dgm:cxn modelId="{7DEA1F00-7C15-498A-88B6-F9DD31983BCC}" type="presParOf" srcId="{646D86FA-3628-4360-B089-AB339D36AD7C}" destId="{303C3C9F-406D-4598-910C-B81404075486}" srcOrd="1" destOrd="0" presId="urn:microsoft.com/office/officeart/2005/8/layout/orgChart1"/>
    <dgm:cxn modelId="{44DC4894-B4CA-4F04-859A-D3FFE9FBACEB}" type="presParOf" srcId="{646D86FA-3628-4360-B089-AB339D36AD7C}" destId="{FCDCF05E-361F-4FEE-891F-03457A39242B}" srcOrd="2" destOrd="0" presId="urn:microsoft.com/office/officeart/2005/8/layout/orgChart1"/>
    <dgm:cxn modelId="{5AFFF098-D5DC-4068-8A5C-B6646B626472}" type="presParOf" srcId="{F275A622-320F-4AAA-953D-926412F9062F}" destId="{3C4BE321-561B-4F29-B49D-31F88D884B2C}" srcOrd="14" destOrd="0" presId="urn:microsoft.com/office/officeart/2005/8/layout/orgChart1"/>
    <dgm:cxn modelId="{026A9892-1D2B-4EE0-B87D-A37CCEFCFEA0}" type="presParOf" srcId="{F275A622-320F-4AAA-953D-926412F9062F}" destId="{E8F75EA2-B7EC-45FE-BC46-551D4261FEA7}" srcOrd="15" destOrd="0" presId="urn:microsoft.com/office/officeart/2005/8/layout/orgChart1"/>
    <dgm:cxn modelId="{593544FF-4C3A-4EEA-AA92-6ADD86085825}" type="presParOf" srcId="{E8F75EA2-B7EC-45FE-BC46-551D4261FEA7}" destId="{3C39749E-8835-46F0-A2CA-1618EE38329E}" srcOrd="0" destOrd="0" presId="urn:microsoft.com/office/officeart/2005/8/layout/orgChart1"/>
    <dgm:cxn modelId="{FEA03309-607B-4A50-AC5B-1EA7009684D6}" type="presParOf" srcId="{3C39749E-8835-46F0-A2CA-1618EE38329E}" destId="{8A7A8223-7473-475F-BF2B-6E245F19214F}" srcOrd="0" destOrd="0" presId="urn:microsoft.com/office/officeart/2005/8/layout/orgChart1"/>
    <dgm:cxn modelId="{1DA0B6E3-81BF-4FBE-8276-9C51DF904F83}" type="presParOf" srcId="{3C39749E-8835-46F0-A2CA-1618EE38329E}" destId="{49E52EA3-7282-499F-BAA5-E7BAFFBE97AF}" srcOrd="1" destOrd="0" presId="urn:microsoft.com/office/officeart/2005/8/layout/orgChart1"/>
    <dgm:cxn modelId="{EB25B086-4178-443F-9376-8E5FFDC7B1AE}" type="presParOf" srcId="{E8F75EA2-B7EC-45FE-BC46-551D4261FEA7}" destId="{965B0563-08DE-4707-9A00-504287423562}" srcOrd="1" destOrd="0" presId="urn:microsoft.com/office/officeart/2005/8/layout/orgChart1"/>
    <dgm:cxn modelId="{A018BDEA-80CF-48F9-AEE1-EF94B7834BB2}" type="presParOf" srcId="{E8F75EA2-B7EC-45FE-BC46-551D4261FEA7}" destId="{DD3B1395-CA2A-4BA0-A013-AC3344F342E1}" srcOrd="2" destOrd="0" presId="urn:microsoft.com/office/officeart/2005/8/layout/orgChart1"/>
    <dgm:cxn modelId="{E864E1C5-EF57-4D3B-811A-FFBAF9E33636}" type="presParOf" srcId="{F275A622-320F-4AAA-953D-926412F9062F}" destId="{AD4F5E96-6478-439F-A181-E26D96C6D6FA}" srcOrd="16" destOrd="0" presId="urn:microsoft.com/office/officeart/2005/8/layout/orgChart1"/>
    <dgm:cxn modelId="{8FD9D5CB-857C-408E-B6B3-89EEBF9A9EA3}" type="presParOf" srcId="{F275A622-320F-4AAA-953D-926412F9062F}" destId="{53B81CF6-D91F-42BE-9E5E-275E88233AF6}" srcOrd="17" destOrd="0" presId="urn:microsoft.com/office/officeart/2005/8/layout/orgChart1"/>
    <dgm:cxn modelId="{B0A03C0A-7E24-457C-9CC8-9C2C10BE0A59}" type="presParOf" srcId="{53B81CF6-D91F-42BE-9E5E-275E88233AF6}" destId="{3C0DA842-4190-40FE-B2D7-F749D8597220}" srcOrd="0" destOrd="0" presId="urn:microsoft.com/office/officeart/2005/8/layout/orgChart1"/>
    <dgm:cxn modelId="{E34408D4-CD25-4D4B-85CC-2D708DDC385D}" type="presParOf" srcId="{3C0DA842-4190-40FE-B2D7-F749D8597220}" destId="{8B03A5E2-FA8D-45BA-9FB1-558796CAA096}" srcOrd="0" destOrd="0" presId="urn:microsoft.com/office/officeart/2005/8/layout/orgChart1"/>
    <dgm:cxn modelId="{E6E795B2-921D-4626-AD07-5EF6623E83BF}" type="presParOf" srcId="{3C0DA842-4190-40FE-B2D7-F749D8597220}" destId="{1EA9D9BE-92D9-49B3-A38A-704EEE46516D}" srcOrd="1" destOrd="0" presId="urn:microsoft.com/office/officeart/2005/8/layout/orgChart1"/>
    <dgm:cxn modelId="{0C76D861-63E6-420E-B19C-2C97332C896D}" type="presParOf" srcId="{53B81CF6-D91F-42BE-9E5E-275E88233AF6}" destId="{EE294319-07A3-49FF-B1F4-4CDC1C051D1F}" srcOrd="1" destOrd="0" presId="urn:microsoft.com/office/officeart/2005/8/layout/orgChart1"/>
    <dgm:cxn modelId="{B6C54ABA-1C26-4DFF-A299-5FD7F59C4EB5}" type="presParOf" srcId="{53B81CF6-D91F-42BE-9E5E-275E88233AF6}" destId="{A67DB5BE-FD6B-4A6D-BF6B-D9929B09D76E}" srcOrd="2" destOrd="0" presId="urn:microsoft.com/office/officeart/2005/8/layout/orgChart1"/>
    <dgm:cxn modelId="{8E454A24-8D16-4AFC-A772-CA6870C5D95E}" type="presParOf" srcId="{F275A622-320F-4AAA-953D-926412F9062F}" destId="{A5F68D95-58AD-48B9-8A47-0C20834D7EE6}" srcOrd="18" destOrd="0" presId="urn:microsoft.com/office/officeart/2005/8/layout/orgChart1"/>
    <dgm:cxn modelId="{A249A07D-2AFC-4481-A4BB-0BAAE5829248}" type="presParOf" srcId="{F275A622-320F-4AAA-953D-926412F9062F}" destId="{A74B456B-6C1B-4331-9D1D-827387912315}" srcOrd="19" destOrd="0" presId="urn:microsoft.com/office/officeart/2005/8/layout/orgChart1"/>
    <dgm:cxn modelId="{BF1B0C3B-C838-4406-93AD-E358B77BAB15}" type="presParOf" srcId="{A74B456B-6C1B-4331-9D1D-827387912315}" destId="{F37449FF-A5B7-4CD3-9C80-4F4E460DD6D1}" srcOrd="0" destOrd="0" presId="urn:microsoft.com/office/officeart/2005/8/layout/orgChart1"/>
    <dgm:cxn modelId="{DEE44471-70AC-4257-A92B-BDC57E9D2A78}" type="presParOf" srcId="{F37449FF-A5B7-4CD3-9C80-4F4E460DD6D1}" destId="{FC3C1E52-DBD8-4549-BE4A-21C90F537D1B}" srcOrd="0" destOrd="0" presId="urn:microsoft.com/office/officeart/2005/8/layout/orgChart1"/>
    <dgm:cxn modelId="{B919CCC4-D278-42B4-B734-55A0D44EE7E9}" type="presParOf" srcId="{F37449FF-A5B7-4CD3-9C80-4F4E460DD6D1}" destId="{EE664AB3-722C-4460-B972-7EA13BABF1EA}" srcOrd="1" destOrd="0" presId="urn:microsoft.com/office/officeart/2005/8/layout/orgChart1"/>
    <dgm:cxn modelId="{B3BDDC9F-34E8-45D0-9543-DA9A9CB83C29}" type="presParOf" srcId="{A74B456B-6C1B-4331-9D1D-827387912315}" destId="{63DD59A3-22FC-4283-810F-EF65672C083F}" srcOrd="1" destOrd="0" presId="urn:microsoft.com/office/officeart/2005/8/layout/orgChart1"/>
    <dgm:cxn modelId="{79A99C99-FBE4-4808-87FF-E8EEE9260093}" type="presParOf" srcId="{A74B456B-6C1B-4331-9D1D-827387912315}" destId="{E5A0FE79-C8D2-48C8-A9AB-E0E3F9BF2600}" srcOrd="2" destOrd="0" presId="urn:microsoft.com/office/officeart/2005/8/layout/orgChart1"/>
    <dgm:cxn modelId="{8A328008-CAC0-48E4-97AC-C0C9B4739593}" type="presParOf" srcId="{F275A622-320F-4AAA-953D-926412F9062F}" destId="{05B790B4-B9F6-42F7-A788-D87A87C1817F}" srcOrd="20" destOrd="0" presId="urn:microsoft.com/office/officeart/2005/8/layout/orgChart1"/>
    <dgm:cxn modelId="{FAA45532-9E7A-4697-A2AC-B19DEF517F79}" type="presParOf" srcId="{F275A622-320F-4AAA-953D-926412F9062F}" destId="{AB03E56C-7A28-4961-B9BE-F705C1B87740}" srcOrd="21" destOrd="0" presId="urn:microsoft.com/office/officeart/2005/8/layout/orgChart1"/>
    <dgm:cxn modelId="{521A26FE-D4AA-411E-B374-413D9F349B24}" type="presParOf" srcId="{AB03E56C-7A28-4961-B9BE-F705C1B87740}" destId="{4C2FB4A4-773B-4BAE-B44E-514D601B6A84}" srcOrd="0" destOrd="0" presId="urn:microsoft.com/office/officeart/2005/8/layout/orgChart1"/>
    <dgm:cxn modelId="{F41FC3CC-2783-433C-8E47-CA8A0219668F}" type="presParOf" srcId="{4C2FB4A4-773B-4BAE-B44E-514D601B6A84}" destId="{A22D6AE4-67D7-4349-942E-A7B4710EF0C7}" srcOrd="0" destOrd="0" presId="urn:microsoft.com/office/officeart/2005/8/layout/orgChart1"/>
    <dgm:cxn modelId="{13DD7A40-BB22-4CC3-B529-526EFF951747}" type="presParOf" srcId="{4C2FB4A4-773B-4BAE-B44E-514D601B6A84}" destId="{C19FDFB5-6E66-4DE9-BC5F-585FB95B7644}" srcOrd="1" destOrd="0" presId="urn:microsoft.com/office/officeart/2005/8/layout/orgChart1"/>
    <dgm:cxn modelId="{28155902-550F-4FCE-A973-DDA8B9E8956D}" type="presParOf" srcId="{AB03E56C-7A28-4961-B9BE-F705C1B87740}" destId="{B97E8F80-6660-4150-9BBB-A1D25D7094A7}" srcOrd="1" destOrd="0" presId="urn:microsoft.com/office/officeart/2005/8/layout/orgChart1"/>
    <dgm:cxn modelId="{86D9DEFF-1246-415E-B503-13CC5E5B919B}" type="presParOf" srcId="{AB03E56C-7A28-4961-B9BE-F705C1B87740}" destId="{1C964079-16B2-425B-A036-AFF19BE0A987}" srcOrd="2" destOrd="0" presId="urn:microsoft.com/office/officeart/2005/8/layout/orgChart1"/>
    <dgm:cxn modelId="{CAFE0A94-6BC2-4D88-A708-CCBF1BC1D487}" type="presParOf" srcId="{F275A622-320F-4AAA-953D-926412F9062F}" destId="{7671B9F6-6788-4253-A5D7-4C23BD5FEAD8}" srcOrd="22" destOrd="0" presId="urn:microsoft.com/office/officeart/2005/8/layout/orgChart1"/>
    <dgm:cxn modelId="{6936FDBD-B7BD-4C58-93FF-96737013EC6C}" type="presParOf" srcId="{F275A622-320F-4AAA-953D-926412F9062F}" destId="{F9A99A20-CD79-4868-B1AB-76FCE398BBDF}" srcOrd="23" destOrd="0" presId="urn:microsoft.com/office/officeart/2005/8/layout/orgChart1"/>
    <dgm:cxn modelId="{E23EF1B6-EC98-48D7-AE2A-901CC7CFA769}" type="presParOf" srcId="{F9A99A20-CD79-4868-B1AB-76FCE398BBDF}" destId="{2323A797-C063-404B-B044-97FEC5DE7151}" srcOrd="0" destOrd="0" presId="urn:microsoft.com/office/officeart/2005/8/layout/orgChart1"/>
    <dgm:cxn modelId="{728EA755-C090-4DCB-82E9-F01C7A924BE8}" type="presParOf" srcId="{2323A797-C063-404B-B044-97FEC5DE7151}" destId="{709765CB-EF9A-49E2-8C14-CB6856AEFDA1}" srcOrd="0" destOrd="0" presId="urn:microsoft.com/office/officeart/2005/8/layout/orgChart1"/>
    <dgm:cxn modelId="{2DF06CF4-0D5F-4800-BE22-9CED9DFEDC8E}" type="presParOf" srcId="{2323A797-C063-404B-B044-97FEC5DE7151}" destId="{858D9D9D-EB3A-442D-8DCA-2C0F74EB349D}" srcOrd="1" destOrd="0" presId="urn:microsoft.com/office/officeart/2005/8/layout/orgChart1"/>
    <dgm:cxn modelId="{FF1E44D1-8189-4807-BF65-40DE37ED0859}" type="presParOf" srcId="{F9A99A20-CD79-4868-B1AB-76FCE398BBDF}" destId="{B1E86F34-DF18-4084-92F4-DD9D7F28084F}" srcOrd="1" destOrd="0" presId="urn:microsoft.com/office/officeart/2005/8/layout/orgChart1"/>
    <dgm:cxn modelId="{859A4E8D-71B0-4E5A-9754-EE5744C4681A}" type="presParOf" srcId="{F9A99A20-CD79-4868-B1AB-76FCE398BBDF}" destId="{E1AB7654-E980-4D9D-A438-FA9E984D16FE}" srcOrd="2" destOrd="0" presId="urn:microsoft.com/office/officeart/2005/8/layout/orgChart1"/>
    <dgm:cxn modelId="{83606759-05A2-45EB-8A15-89519F3AE36C}" type="presParOf" srcId="{F275A622-320F-4AAA-953D-926412F9062F}" destId="{C1D32B3F-35B8-44A3-8DEE-D371DFBD4588}" srcOrd="24" destOrd="0" presId="urn:microsoft.com/office/officeart/2005/8/layout/orgChart1"/>
    <dgm:cxn modelId="{95782038-EE0E-4946-9589-949EA6CE62A5}" type="presParOf" srcId="{F275A622-320F-4AAA-953D-926412F9062F}" destId="{DD40EEDF-5A22-457B-83B2-183A6C3745E8}" srcOrd="25" destOrd="0" presId="urn:microsoft.com/office/officeart/2005/8/layout/orgChart1"/>
    <dgm:cxn modelId="{D9122CE9-8DD3-4841-8B12-DAA872517E78}" type="presParOf" srcId="{DD40EEDF-5A22-457B-83B2-183A6C3745E8}" destId="{98E50D0D-DD25-4243-AFA4-A8D8B5B3C80F}" srcOrd="0" destOrd="0" presId="urn:microsoft.com/office/officeart/2005/8/layout/orgChart1"/>
    <dgm:cxn modelId="{01164778-8435-45AC-964D-76C50D929098}" type="presParOf" srcId="{98E50D0D-DD25-4243-AFA4-A8D8B5B3C80F}" destId="{403F296E-476B-4963-ACC2-8FB852DE2563}" srcOrd="0" destOrd="0" presId="urn:microsoft.com/office/officeart/2005/8/layout/orgChart1"/>
    <dgm:cxn modelId="{42018081-A378-4DB2-B03A-1BFCE5620CBA}" type="presParOf" srcId="{98E50D0D-DD25-4243-AFA4-A8D8B5B3C80F}" destId="{3A675E69-9EE8-43F6-A968-CAD191BCEF79}" srcOrd="1" destOrd="0" presId="urn:microsoft.com/office/officeart/2005/8/layout/orgChart1"/>
    <dgm:cxn modelId="{60D68094-080A-481B-949A-F5599CDDCA16}" type="presParOf" srcId="{DD40EEDF-5A22-457B-83B2-183A6C3745E8}" destId="{6A8806F6-A744-42A7-8C22-4413B161B469}" srcOrd="1" destOrd="0" presId="urn:microsoft.com/office/officeart/2005/8/layout/orgChart1"/>
    <dgm:cxn modelId="{10B1A8FD-FBB5-416E-8567-F29B7B13D9D6}" type="presParOf" srcId="{DD40EEDF-5A22-457B-83B2-183A6C3745E8}" destId="{62FED962-6B92-4748-9930-CE0829F004E2}" srcOrd="2" destOrd="0" presId="urn:microsoft.com/office/officeart/2005/8/layout/orgChart1"/>
    <dgm:cxn modelId="{BD7720C1-6F4B-4629-B93D-B6AE16A941DD}" type="presParOf" srcId="{5BB4C33A-B23D-468B-88C1-210D7635B3CB}" destId="{24EE43B6-79A2-4E0C-B321-37DB6DBBE537}" srcOrd="2" destOrd="0" presId="urn:microsoft.com/office/officeart/2005/8/layout/orgChart1"/>
    <dgm:cxn modelId="{36D68A3A-1009-4392-B68C-D79A1AF47E69}" type="presParOf" srcId="{24EE43B6-79A2-4E0C-B321-37DB6DBBE537}" destId="{1B9B7A03-6AD4-4A81-8595-F8CB12CCA137}" srcOrd="0" destOrd="0" presId="urn:microsoft.com/office/officeart/2005/8/layout/orgChart1"/>
    <dgm:cxn modelId="{F0D7D4E0-9B82-4616-B43C-0B67662C8F03}" type="presParOf" srcId="{24EE43B6-79A2-4E0C-B321-37DB6DBBE537}" destId="{A8AC7882-7DA6-4E83-8933-D4E24BCFD08A}" srcOrd="1" destOrd="0" presId="urn:microsoft.com/office/officeart/2005/8/layout/orgChart1"/>
    <dgm:cxn modelId="{0B7F86A3-A861-48A7-BDC6-69F2EB96F5D4}" type="presParOf" srcId="{A8AC7882-7DA6-4E83-8933-D4E24BCFD08A}" destId="{F2F0690B-09AD-4FAA-BFCE-DD07180521E0}" srcOrd="0" destOrd="0" presId="urn:microsoft.com/office/officeart/2005/8/layout/orgChart1"/>
    <dgm:cxn modelId="{30E62EFF-9005-428F-9D33-693A715627AB}" type="presParOf" srcId="{F2F0690B-09AD-4FAA-BFCE-DD07180521E0}" destId="{5F602160-09A0-4C45-9252-3A8FEE1AB625}" srcOrd="0" destOrd="0" presId="urn:microsoft.com/office/officeart/2005/8/layout/orgChart1"/>
    <dgm:cxn modelId="{B329B00E-FF10-4D57-ABF8-4F0D71EAE07C}" type="presParOf" srcId="{F2F0690B-09AD-4FAA-BFCE-DD07180521E0}" destId="{17D68F1B-1D1D-48B1-9A32-B99E59076E7A}" srcOrd="1" destOrd="0" presId="urn:microsoft.com/office/officeart/2005/8/layout/orgChart1"/>
    <dgm:cxn modelId="{2E0AF63C-21B4-43F5-9107-DCF465C24206}" type="presParOf" srcId="{A8AC7882-7DA6-4E83-8933-D4E24BCFD08A}" destId="{50704626-9F62-4E85-BF06-CEAF83F9C1DA}" srcOrd="1" destOrd="0" presId="urn:microsoft.com/office/officeart/2005/8/layout/orgChart1"/>
    <dgm:cxn modelId="{EFBC525E-9249-4AB0-AAE6-814B2D51E74C}" type="presParOf" srcId="{A8AC7882-7DA6-4E83-8933-D4E24BCFD08A}" destId="{96D4533D-0A1A-4ED7-BF60-ABBBE5D11150}" srcOrd="2" destOrd="0" presId="urn:microsoft.com/office/officeart/2005/8/layout/orgChart1"/>
    <dgm:cxn modelId="{68404763-B746-4BCF-B972-440D37C53795}" type="presParOf" srcId="{F61472CD-6B41-4822-AD53-A5B3A6C457C3}" destId="{8B6B8FDC-ACCB-4DAC-AF25-9BB53A8EB6B8}" srcOrd="4" destOrd="0" presId="urn:microsoft.com/office/officeart/2005/8/layout/orgChart1"/>
    <dgm:cxn modelId="{46DEAD8C-0578-4CCC-B90A-965DA783434D}" type="presParOf" srcId="{F61472CD-6B41-4822-AD53-A5B3A6C457C3}" destId="{F89297FE-9C00-4123-B0CF-12D1D5CE8709}" srcOrd="5" destOrd="0" presId="urn:microsoft.com/office/officeart/2005/8/layout/orgChart1"/>
    <dgm:cxn modelId="{5107A00B-F0EF-4A07-8063-928020CF8740}" type="presParOf" srcId="{F89297FE-9C00-4123-B0CF-12D1D5CE8709}" destId="{3E2A8E8F-CF7F-44A0-8892-3CF0229F6284}" srcOrd="0" destOrd="0" presId="urn:microsoft.com/office/officeart/2005/8/layout/orgChart1"/>
    <dgm:cxn modelId="{7829CC92-A829-421E-95AB-71AACC3ED015}" type="presParOf" srcId="{3E2A8E8F-CF7F-44A0-8892-3CF0229F6284}" destId="{B91347D0-BEDC-452B-A6DB-9E8D7A8A3868}" srcOrd="0" destOrd="0" presId="urn:microsoft.com/office/officeart/2005/8/layout/orgChart1"/>
    <dgm:cxn modelId="{7AC6BCBB-D375-4D94-A286-1A906F72B28B}" type="presParOf" srcId="{3E2A8E8F-CF7F-44A0-8892-3CF0229F6284}" destId="{43DC8852-29C5-4AE0-AC22-7C010A8D0631}" srcOrd="1" destOrd="0" presId="urn:microsoft.com/office/officeart/2005/8/layout/orgChart1"/>
    <dgm:cxn modelId="{12872DF6-5310-4DE2-AE11-1BA1F31FF8B0}" type="presParOf" srcId="{F89297FE-9C00-4123-B0CF-12D1D5CE8709}" destId="{C82BB744-FA05-4A7F-957B-2FC88F269748}" srcOrd="1" destOrd="0" presId="urn:microsoft.com/office/officeart/2005/8/layout/orgChart1"/>
    <dgm:cxn modelId="{BFA915AC-B472-4535-9BCD-EF388747AE89}" type="presParOf" srcId="{C82BB744-FA05-4A7F-957B-2FC88F269748}" destId="{CE0D57F7-EF02-412A-86B6-A960F3673E43}" srcOrd="0" destOrd="0" presId="urn:microsoft.com/office/officeart/2005/8/layout/orgChart1"/>
    <dgm:cxn modelId="{629D3344-3990-4ECA-B4C3-CD06F7FBE786}" type="presParOf" srcId="{C82BB744-FA05-4A7F-957B-2FC88F269748}" destId="{1D0BD460-BD76-434C-BFF3-79B711BEEC71}" srcOrd="1" destOrd="0" presId="urn:microsoft.com/office/officeart/2005/8/layout/orgChart1"/>
    <dgm:cxn modelId="{EAE60D57-CCD3-4001-B193-FE71C6E1493E}" type="presParOf" srcId="{1D0BD460-BD76-434C-BFF3-79B711BEEC71}" destId="{DAC9263E-21A1-45F4-93D4-AFA44F7BE036}" srcOrd="0" destOrd="0" presId="urn:microsoft.com/office/officeart/2005/8/layout/orgChart1"/>
    <dgm:cxn modelId="{43C5805F-7B04-42E6-A234-E55C1CE158EB}" type="presParOf" srcId="{DAC9263E-21A1-45F4-93D4-AFA44F7BE036}" destId="{B9C7C590-14AC-4453-AB6C-0A98F7E70628}" srcOrd="0" destOrd="0" presId="urn:microsoft.com/office/officeart/2005/8/layout/orgChart1"/>
    <dgm:cxn modelId="{3755D8EF-1B2B-483C-8E0E-B0630C14E776}" type="presParOf" srcId="{DAC9263E-21A1-45F4-93D4-AFA44F7BE036}" destId="{4EDB9089-2346-412C-9897-688D3196E452}" srcOrd="1" destOrd="0" presId="urn:microsoft.com/office/officeart/2005/8/layout/orgChart1"/>
    <dgm:cxn modelId="{D7E93FD7-2DB0-4EFC-9A75-65EA86019BEA}" type="presParOf" srcId="{1D0BD460-BD76-434C-BFF3-79B711BEEC71}" destId="{1944C749-DC3F-48FC-A696-B6AAF8E7B073}" srcOrd="1" destOrd="0" presId="urn:microsoft.com/office/officeart/2005/8/layout/orgChart1"/>
    <dgm:cxn modelId="{2E6B022C-66F3-4114-920A-E52D9CDC1467}" type="presParOf" srcId="{1D0BD460-BD76-434C-BFF3-79B711BEEC71}" destId="{79F2E44F-D5FF-47E6-8D07-6C6A21D64402}" srcOrd="2" destOrd="0" presId="urn:microsoft.com/office/officeart/2005/8/layout/orgChart1"/>
    <dgm:cxn modelId="{95C47CE6-810B-4961-993B-261BF1C23737}" type="presParOf" srcId="{C82BB744-FA05-4A7F-957B-2FC88F269748}" destId="{D2ECD71A-A13A-4EBD-9555-5AA519A959BD}" srcOrd="2" destOrd="0" presId="urn:microsoft.com/office/officeart/2005/8/layout/orgChart1"/>
    <dgm:cxn modelId="{DBF50CE0-1E22-4067-85B1-FFF0CEF597D7}" type="presParOf" srcId="{C82BB744-FA05-4A7F-957B-2FC88F269748}" destId="{A31B87FC-F632-4587-8296-2805A7046639}" srcOrd="3" destOrd="0" presId="urn:microsoft.com/office/officeart/2005/8/layout/orgChart1"/>
    <dgm:cxn modelId="{5C9CE511-9A59-435C-B1AB-872375136039}" type="presParOf" srcId="{A31B87FC-F632-4587-8296-2805A7046639}" destId="{43893469-010D-4B24-8156-CF85ABF82F03}" srcOrd="0" destOrd="0" presId="urn:microsoft.com/office/officeart/2005/8/layout/orgChart1"/>
    <dgm:cxn modelId="{C52E8B24-8AA5-4E54-A33F-570C7986220D}" type="presParOf" srcId="{43893469-010D-4B24-8156-CF85ABF82F03}" destId="{15B733B9-8824-4AFB-BDA2-6CA918F5FE27}" srcOrd="0" destOrd="0" presId="urn:microsoft.com/office/officeart/2005/8/layout/orgChart1"/>
    <dgm:cxn modelId="{9E3E04AB-5721-4532-A55D-C0F4A61E4725}" type="presParOf" srcId="{43893469-010D-4B24-8156-CF85ABF82F03}" destId="{617C500B-DA8E-464D-8F68-846B98852A8D}" srcOrd="1" destOrd="0" presId="urn:microsoft.com/office/officeart/2005/8/layout/orgChart1"/>
    <dgm:cxn modelId="{98A85A41-3B1C-49FA-80D9-205918FAAF28}" type="presParOf" srcId="{A31B87FC-F632-4587-8296-2805A7046639}" destId="{17980601-DBDD-4576-AFF0-D2AE7CA27FE6}" srcOrd="1" destOrd="0" presId="urn:microsoft.com/office/officeart/2005/8/layout/orgChart1"/>
    <dgm:cxn modelId="{69572AA9-C1ED-4424-9BB4-780E0B01279E}" type="presParOf" srcId="{A31B87FC-F632-4587-8296-2805A7046639}" destId="{92E0E0C8-2D0C-4BAD-98E8-07C5A8DE241F}" srcOrd="2" destOrd="0" presId="urn:microsoft.com/office/officeart/2005/8/layout/orgChart1"/>
    <dgm:cxn modelId="{752045DB-048C-446D-BF7A-D89D00556DFD}" type="presParOf" srcId="{C82BB744-FA05-4A7F-957B-2FC88F269748}" destId="{44FCA783-D486-4DD3-9A38-9FE16D005B83}" srcOrd="4" destOrd="0" presId="urn:microsoft.com/office/officeart/2005/8/layout/orgChart1"/>
    <dgm:cxn modelId="{033B2E68-F322-4A6D-8E6E-90A213103F36}" type="presParOf" srcId="{C82BB744-FA05-4A7F-957B-2FC88F269748}" destId="{BF79D16A-79B7-4BA6-9AFD-0CE2BABD9393}" srcOrd="5" destOrd="0" presId="urn:microsoft.com/office/officeart/2005/8/layout/orgChart1"/>
    <dgm:cxn modelId="{58675C2B-A68D-4908-8843-EC7A8CEB1CE7}" type="presParOf" srcId="{BF79D16A-79B7-4BA6-9AFD-0CE2BABD9393}" destId="{6A2E3C77-B533-47C2-AF1D-6201716F2980}" srcOrd="0" destOrd="0" presId="urn:microsoft.com/office/officeart/2005/8/layout/orgChart1"/>
    <dgm:cxn modelId="{5D8A5A1C-DE57-4BEA-896E-5D5A77775BCF}" type="presParOf" srcId="{6A2E3C77-B533-47C2-AF1D-6201716F2980}" destId="{F1182637-16C4-4058-BBE8-9ABCF0136DF7}" srcOrd="0" destOrd="0" presId="urn:microsoft.com/office/officeart/2005/8/layout/orgChart1"/>
    <dgm:cxn modelId="{93FEC6DB-C69F-44AA-9140-5893AB869268}" type="presParOf" srcId="{6A2E3C77-B533-47C2-AF1D-6201716F2980}" destId="{7167C83B-E07C-423C-830D-AAD85C10B3E3}" srcOrd="1" destOrd="0" presId="urn:microsoft.com/office/officeart/2005/8/layout/orgChart1"/>
    <dgm:cxn modelId="{D5ED0831-50AD-4731-A3F3-0A3545F3377E}" type="presParOf" srcId="{BF79D16A-79B7-4BA6-9AFD-0CE2BABD9393}" destId="{13A94A33-C551-4F63-B218-DCA9FDB8EFCB}" srcOrd="1" destOrd="0" presId="urn:microsoft.com/office/officeart/2005/8/layout/orgChart1"/>
    <dgm:cxn modelId="{223766B6-E221-42B8-9942-7D79DC7FF099}" type="presParOf" srcId="{BF79D16A-79B7-4BA6-9AFD-0CE2BABD9393}" destId="{1242CB85-F61C-4552-9229-A933AEE99F0E}" srcOrd="2" destOrd="0" presId="urn:microsoft.com/office/officeart/2005/8/layout/orgChart1"/>
    <dgm:cxn modelId="{A3D20818-EC34-4DF7-A3E6-49EB036BA38C}" type="presParOf" srcId="{C82BB744-FA05-4A7F-957B-2FC88F269748}" destId="{91EFF514-1415-42C5-BF30-05904F90DDC0}" srcOrd="6" destOrd="0" presId="urn:microsoft.com/office/officeart/2005/8/layout/orgChart1"/>
    <dgm:cxn modelId="{D833541A-E70F-4708-9FC7-D5DBBFDABAF3}" type="presParOf" srcId="{C82BB744-FA05-4A7F-957B-2FC88F269748}" destId="{346023D9-C992-4A40-8F48-FFE8919BE2AE}" srcOrd="7" destOrd="0" presId="urn:microsoft.com/office/officeart/2005/8/layout/orgChart1"/>
    <dgm:cxn modelId="{F9E41F3A-E192-4118-89E8-45AB27E62F9E}" type="presParOf" srcId="{346023D9-C992-4A40-8F48-FFE8919BE2AE}" destId="{66290F19-D1B8-46FB-B553-64C7133AFB4E}" srcOrd="0" destOrd="0" presId="urn:microsoft.com/office/officeart/2005/8/layout/orgChart1"/>
    <dgm:cxn modelId="{A89EF5CA-0BEC-4E62-A731-BC4DD70D40DF}" type="presParOf" srcId="{66290F19-D1B8-46FB-B553-64C7133AFB4E}" destId="{CB9662C1-DDC6-4493-B256-5587A1A6F8C9}" srcOrd="0" destOrd="0" presId="urn:microsoft.com/office/officeart/2005/8/layout/orgChart1"/>
    <dgm:cxn modelId="{68C41B4F-BD1C-4F2F-892A-569048DA4182}" type="presParOf" srcId="{66290F19-D1B8-46FB-B553-64C7133AFB4E}" destId="{83006373-AADB-4C05-A814-B03C5A99CB67}" srcOrd="1" destOrd="0" presId="urn:microsoft.com/office/officeart/2005/8/layout/orgChart1"/>
    <dgm:cxn modelId="{FC43B8F7-6EC0-42FD-8BA5-CAA9ADA648B6}" type="presParOf" srcId="{346023D9-C992-4A40-8F48-FFE8919BE2AE}" destId="{42440A7C-22F4-4DAA-9593-9BBB923B3FA3}" srcOrd="1" destOrd="0" presId="urn:microsoft.com/office/officeart/2005/8/layout/orgChart1"/>
    <dgm:cxn modelId="{71EE6FD6-3D60-421C-BD08-97709190C75C}" type="presParOf" srcId="{346023D9-C992-4A40-8F48-FFE8919BE2AE}" destId="{A8FF9B03-7595-472C-92C4-56DB4DD77203}" srcOrd="2" destOrd="0" presId="urn:microsoft.com/office/officeart/2005/8/layout/orgChart1"/>
    <dgm:cxn modelId="{C8CA731C-2F3F-416F-B220-AA54DAEF0C15}" type="presParOf" srcId="{C82BB744-FA05-4A7F-957B-2FC88F269748}" destId="{ABCE33C5-E278-43EC-8EB3-C2FA95A69565}" srcOrd="8" destOrd="0" presId="urn:microsoft.com/office/officeart/2005/8/layout/orgChart1"/>
    <dgm:cxn modelId="{A56F9698-7AAE-420F-A784-1783C2849075}" type="presParOf" srcId="{C82BB744-FA05-4A7F-957B-2FC88F269748}" destId="{5CC1CF25-BC82-4945-888B-ADA8890F3CDE}" srcOrd="9" destOrd="0" presId="urn:microsoft.com/office/officeart/2005/8/layout/orgChart1"/>
    <dgm:cxn modelId="{59DA8443-C651-460F-A1E5-5A8745E1193A}" type="presParOf" srcId="{5CC1CF25-BC82-4945-888B-ADA8890F3CDE}" destId="{43EEE28E-2741-4FD4-ACAD-DE3CC1AD99DC}" srcOrd="0" destOrd="0" presId="urn:microsoft.com/office/officeart/2005/8/layout/orgChart1"/>
    <dgm:cxn modelId="{4DC07C8E-9AAF-42E4-9983-441071FF5AAE}" type="presParOf" srcId="{43EEE28E-2741-4FD4-ACAD-DE3CC1AD99DC}" destId="{2C14A167-25C5-4D73-AE51-C3AC220BF086}" srcOrd="0" destOrd="0" presId="urn:microsoft.com/office/officeart/2005/8/layout/orgChart1"/>
    <dgm:cxn modelId="{C8B84E04-0542-412A-8012-70DC173B09C6}" type="presParOf" srcId="{43EEE28E-2741-4FD4-ACAD-DE3CC1AD99DC}" destId="{9630DC72-3436-4B76-90E1-FDACE116B5F4}" srcOrd="1" destOrd="0" presId="urn:microsoft.com/office/officeart/2005/8/layout/orgChart1"/>
    <dgm:cxn modelId="{28004E40-0A7A-437E-9B56-2F49394819AF}" type="presParOf" srcId="{5CC1CF25-BC82-4945-888B-ADA8890F3CDE}" destId="{DB23CAB2-D1A7-498F-BE93-841C5F834C99}" srcOrd="1" destOrd="0" presId="urn:microsoft.com/office/officeart/2005/8/layout/orgChart1"/>
    <dgm:cxn modelId="{EB5159B3-FDEC-497B-A092-395DC9CD29FD}" type="presParOf" srcId="{5CC1CF25-BC82-4945-888B-ADA8890F3CDE}" destId="{5CE4A90A-FCD0-4E95-A32C-7DE942F55B40}" srcOrd="2" destOrd="0" presId="urn:microsoft.com/office/officeart/2005/8/layout/orgChart1"/>
    <dgm:cxn modelId="{0FE9A932-71CE-4048-90A3-0B6C6F3AD17B}" type="presParOf" srcId="{C82BB744-FA05-4A7F-957B-2FC88F269748}" destId="{D0415E1D-BEFF-4123-9C1C-0D2997294572}" srcOrd="10" destOrd="0" presId="urn:microsoft.com/office/officeart/2005/8/layout/orgChart1"/>
    <dgm:cxn modelId="{34BDEB43-939A-46A7-BC05-25B9106031B0}" type="presParOf" srcId="{C82BB744-FA05-4A7F-957B-2FC88F269748}" destId="{37CC355F-BD90-4D9A-BC6E-6ECBA81D8A99}" srcOrd="11" destOrd="0" presId="urn:microsoft.com/office/officeart/2005/8/layout/orgChart1"/>
    <dgm:cxn modelId="{0CBA8BF9-40BD-4978-A696-DD7FACFB65BD}" type="presParOf" srcId="{37CC355F-BD90-4D9A-BC6E-6ECBA81D8A99}" destId="{8E98F589-9FC5-4953-B2ED-62E40E75FA8B}" srcOrd="0" destOrd="0" presId="urn:microsoft.com/office/officeart/2005/8/layout/orgChart1"/>
    <dgm:cxn modelId="{68993DB2-3077-4724-8CAD-53CD81716798}" type="presParOf" srcId="{8E98F589-9FC5-4953-B2ED-62E40E75FA8B}" destId="{C4B02419-A9B3-4994-834A-50DFD78D81BF}" srcOrd="0" destOrd="0" presId="urn:microsoft.com/office/officeart/2005/8/layout/orgChart1"/>
    <dgm:cxn modelId="{0DC3A823-3C44-445D-8D7C-B6DC1C3B4976}" type="presParOf" srcId="{8E98F589-9FC5-4953-B2ED-62E40E75FA8B}" destId="{5A8155FF-2A1D-4839-A156-A6990E8F3A34}" srcOrd="1" destOrd="0" presId="urn:microsoft.com/office/officeart/2005/8/layout/orgChart1"/>
    <dgm:cxn modelId="{7DF28DEB-4C37-4BA9-B158-2CE0C5BE368E}" type="presParOf" srcId="{37CC355F-BD90-4D9A-BC6E-6ECBA81D8A99}" destId="{E38A95BB-06C6-429A-AE52-2B8E75658513}" srcOrd="1" destOrd="0" presId="urn:microsoft.com/office/officeart/2005/8/layout/orgChart1"/>
    <dgm:cxn modelId="{21114A9A-83B0-4C08-A506-3F14443FB7FF}" type="presParOf" srcId="{37CC355F-BD90-4D9A-BC6E-6ECBA81D8A99}" destId="{25F17DB8-AFCF-401A-89E8-575F9047004B}" srcOrd="2" destOrd="0" presId="urn:microsoft.com/office/officeart/2005/8/layout/orgChart1"/>
    <dgm:cxn modelId="{28045D62-12FA-443E-B974-A636B305BAB0}" type="presParOf" srcId="{F89297FE-9C00-4123-B0CF-12D1D5CE8709}" destId="{7A59E358-8989-48AA-A9F3-BAE57872294C}" srcOrd="2" destOrd="0" presId="urn:microsoft.com/office/officeart/2005/8/layout/orgChart1"/>
    <dgm:cxn modelId="{52D23062-907F-432F-A982-8B65815971A5}" type="presParOf" srcId="{7A59E358-8989-48AA-A9F3-BAE57872294C}" destId="{C602722A-CC9F-44F9-BF22-C45AAE51ADC8}" srcOrd="0" destOrd="0" presId="urn:microsoft.com/office/officeart/2005/8/layout/orgChart1"/>
    <dgm:cxn modelId="{22895A0C-D274-425A-81D1-344EB8BD9AEF}" type="presParOf" srcId="{7A59E358-8989-48AA-A9F3-BAE57872294C}" destId="{0E93F26E-BB02-41D9-A476-FD8614A51F15}" srcOrd="1" destOrd="0" presId="urn:microsoft.com/office/officeart/2005/8/layout/orgChart1"/>
    <dgm:cxn modelId="{85288F28-3326-49C6-BABD-663DBE6FD3AF}" type="presParOf" srcId="{0E93F26E-BB02-41D9-A476-FD8614A51F15}" destId="{CD01D660-006A-426D-B791-A1321D975BBC}" srcOrd="0" destOrd="0" presId="urn:microsoft.com/office/officeart/2005/8/layout/orgChart1"/>
    <dgm:cxn modelId="{3A9E6709-A71A-4E7C-814C-030E913017A6}" type="presParOf" srcId="{CD01D660-006A-426D-B791-A1321D975BBC}" destId="{2CECDD3B-A5B0-4C37-91BB-42EDAF3A41D7}" srcOrd="0" destOrd="0" presId="urn:microsoft.com/office/officeart/2005/8/layout/orgChart1"/>
    <dgm:cxn modelId="{F69C1406-2720-4AE0-8EC8-870CC7CD448E}" type="presParOf" srcId="{CD01D660-006A-426D-B791-A1321D975BBC}" destId="{A82CC645-3DF0-4909-9C59-187E35EC781C}" srcOrd="1" destOrd="0" presId="urn:microsoft.com/office/officeart/2005/8/layout/orgChart1"/>
    <dgm:cxn modelId="{7F0EE63D-873E-4082-A738-4887FDC07CE4}" type="presParOf" srcId="{0E93F26E-BB02-41D9-A476-FD8614A51F15}" destId="{3B38D9FC-6B89-4522-B3BF-E9AF9C34107F}" srcOrd="1" destOrd="0" presId="urn:microsoft.com/office/officeart/2005/8/layout/orgChart1"/>
    <dgm:cxn modelId="{BDF72465-8AD6-4EAB-9946-48063FDAD312}" type="presParOf" srcId="{0E93F26E-BB02-41D9-A476-FD8614A51F15}" destId="{AAE486B5-5FF9-497E-8FCC-3C3236C49734}" srcOrd="2" destOrd="0" presId="urn:microsoft.com/office/officeart/2005/8/layout/orgChart1"/>
    <dgm:cxn modelId="{68943312-B9F7-479D-BC45-C220C283210E}" type="presParOf" srcId="{FCAA4E8D-B3B0-4A87-86EA-471897B3DB29}" destId="{B5D381AC-4F39-4A46-BD8C-F25D1A0BB5F1}" srcOrd="2" destOrd="0" presId="urn:microsoft.com/office/officeart/2005/8/layout/orgChart1"/>
    <dgm:cxn modelId="{A325DD1E-56A1-441A-B135-5974556597C6}" type="presParOf" srcId="{B5D381AC-4F39-4A46-BD8C-F25D1A0BB5F1}" destId="{84A49CC0-4281-4D95-8258-61641286BB8A}" srcOrd="0" destOrd="0" presId="urn:microsoft.com/office/officeart/2005/8/layout/orgChart1"/>
    <dgm:cxn modelId="{7AB66C9F-656A-4E95-A3DE-EE2B9CAF59C4}" type="presParOf" srcId="{B5D381AC-4F39-4A46-BD8C-F25D1A0BB5F1}" destId="{D6388504-3FF0-4D1F-B7D3-E375A1DCE20D}" srcOrd="1" destOrd="0" presId="urn:microsoft.com/office/officeart/2005/8/layout/orgChart1"/>
    <dgm:cxn modelId="{25E5713C-7D3F-411A-AF3A-AC38AAFE9A4E}" type="presParOf" srcId="{D6388504-3FF0-4D1F-B7D3-E375A1DCE20D}" destId="{321BE4E2-BACA-48F3-A084-1AE927D50575}" srcOrd="0" destOrd="0" presId="urn:microsoft.com/office/officeart/2005/8/layout/orgChart1"/>
    <dgm:cxn modelId="{4B29C887-A55D-41BC-991C-79247476411E}" type="presParOf" srcId="{321BE4E2-BACA-48F3-A084-1AE927D50575}" destId="{64DBC905-C44C-4A29-AF33-9DE30558753B}" srcOrd="0" destOrd="0" presId="urn:microsoft.com/office/officeart/2005/8/layout/orgChart1"/>
    <dgm:cxn modelId="{8D7BF700-A2C9-42CF-A40D-8ED57300C2F5}" type="presParOf" srcId="{321BE4E2-BACA-48F3-A084-1AE927D50575}" destId="{532D7AE3-EF25-42A4-8899-377184A03032}" srcOrd="1" destOrd="0" presId="urn:microsoft.com/office/officeart/2005/8/layout/orgChart1"/>
    <dgm:cxn modelId="{CCE47BFF-1951-439E-BFFA-58A61DA33ACC}" type="presParOf" srcId="{D6388504-3FF0-4D1F-B7D3-E375A1DCE20D}" destId="{1FB05E94-FD9D-4C28-9445-6ABEA1B100E4}" srcOrd="1" destOrd="0" presId="urn:microsoft.com/office/officeart/2005/8/layout/orgChart1"/>
    <dgm:cxn modelId="{E92B0B85-FDA8-4A3F-8205-722B88453A0B}" type="presParOf" srcId="{D6388504-3FF0-4D1F-B7D3-E375A1DCE20D}" destId="{BB421FBF-A176-4286-B647-464BC05FF68C}" srcOrd="2" destOrd="0" presId="urn:microsoft.com/office/officeart/2005/8/layout/orgChart1"/>
    <dgm:cxn modelId="{067C469D-0F39-4A08-A730-DB7B4C583E6A}" type="presParOf" srcId="{B5D381AC-4F39-4A46-BD8C-F25D1A0BB5F1}" destId="{5F9EC94D-FB92-4DCE-B745-8A819F7F64FE}" srcOrd="2" destOrd="0" presId="urn:microsoft.com/office/officeart/2005/8/layout/orgChart1"/>
    <dgm:cxn modelId="{01753544-71CB-4BFA-824D-3DC389F3E6AF}" type="presParOf" srcId="{B5D381AC-4F39-4A46-BD8C-F25D1A0BB5F1}" destId="{DB92410B-F9DB-4687-ADFF-D13402375229}" srcOrd="3" destOrd="0" presId="urn:microsoft.com/office/officeart/2005/8/layout/orgChart1"/>
    <dgm:cxn modelId="{2AA9EA01-D3F2-4535-A8CD-27A325A1394B}" type="presParOf" srcId="{DB92410B-F9DB-4687-ADFF-D13402375229}" destId="{0A1FA86D-7842-4036-B7DA-363BD9F054A5}" srcOrd="0" destOrd="0" presId="urn:microsoft.com/office/officeart/2005/8/layout/orgChart1"/>
    <dgm:cxn modelId="{A462286A-0FB1-4248-BBF1-2D71850DE14C}" type="presParOf" srcId="{0A1FA86D-7842-4036-B7DA-363BD9F054A5}" destId="{E671DE4F-FD3C-4A8F-A664-213C667F9062}" srcOrd="0" destOrd="0" presId="urn:microsoft.com/office/officeart/2005/8/layout/orgChart1"/>
    <dgm:cxn modelId="{54AED609-C125-4280-9F9A-5C6D42AA2D6B}" type="presParOf" srcId="{0A1FA86D-7842-4036-B7DA-363BD9F054A5}" destId="{29EC3D18-4038-4B4C-A41E-B69D112D82EE}" srcOrd="1" destOrd="0" presId="urn:microsoft.com/office/officeart/2005/8/layout/orgChart1"/>
    <dgm:cxn modelId="{7B2EAE6B-7E40-47CF-AEF9-7E77B0133E6E}" type="presParOf" srcId="{DB92410B-F9DB-4687-ADFF-D13402375229}" destId="{EB376DAD-C40C-49B2-B837-983A50BFF0BF}" srcOrd="1" destOrd="0" presId="urn:microsoft.com/office/officeart/2005/8/layout/orgChart1"/>
    <dgm:cxn modelId="{49515440-1EC5-4A9B-84CB-190170299556}" type="presParOf" srcId="{DB92410B-F9DB-4687-ADFF-D13402375229}" destId="{C16A260A-2D7B-49B1-9E8B-1BDBB12A9FCE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9EC94D-FB92-4DCE-B745-8A819F7F64FE}">
      <dsp:nvSpPr>
        <dsp:cNvPr id="0" name=""/>
        <dsp:cNvSpPr/>
      </dsp:nvSpPr>
      <dsp:spPr>
        <a:xfrm>
          <a:off x="3896532" y="513229"/>
          <a:ext cx="320775" cy="335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006"/>
              </a:lnTo>
              <a:lnTo>
                <a:pt x="320775" y="335006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49CC0-4281-4D95-8258-61641286BB8A}">
      <dsp:nvSpPr>
        <dsp:cNvPr id="0" name=""/>
        <dsp:cNvSpPr/>
      </dsp:nvSpPr>
      <dsp:spPr>
        <a:xfrm>
          <a:off x="3398335" y="513229"/>
          <a:ext cx="498197" cy="335457"/>
        </a:xfrm>
        <a:custGeom>
          <a:avLst/>
          <a:gdLst/>
          <a:ahLst/>
          <a:cxnLst/>
          <a:rect l="0" t="0" r="0" b="0"/>
          <a:pathLst>
            <a:path>
              <a:moveTo>
                <a:pt x="498197" y="0"/>
              </a:moveTo>
              <a:lnTo>
                <a:pt x="498197" y="335457"/>
              </a:lnTo>
              <a:lnTo>
                <a:pt x="0" y="335457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2722A-CC9F-44F9-BF22-C45AAE51ADC8}">
      <dsp:nvSpPr>
        <dsp:cNvPr id="0" name=""/>
        <dsp:cNvSpPr/>
      </dsp:nvSpPr>
      <dsp:spPr>
        <a:xfrm>
          <a:off x="5978994" y="1714113"/>
          <a:ext cx="522653" cy="140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963"/>
              </a:lnTo>
              <a:lnTo>
                <a:pt x="522653" y="140963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15E1D-BEFF-4123-9C1C-0D2997294572}">
      <dsp:nvSpPr>
        <dsp:cNvPr id="0" name=""/>
        <dsp:cNvSpPr/>
      </dsp:nvSpPr>
      <dsp:spPr>
        <a:xfrm>
          <a:off x="5978994" y="1714113"/>
          <a:ext cx="130899" cy="3509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9762"/>
              </a:lnTo>
              <a:lnTo>
                <a:pt x="130899" y="3509762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CE33C5-E278-43EC-8EB3-C2FA95A69565}">
      <dsp:nvSpPr>
        <dsp:cNvPr id="0" name=""/>
        <dsp:cNvSpPr/>
      </dsp:nvSpPr>
      <dsp:spPr>
        <a:xfrm>
          <a:off x="5978994" y="1714113"/>
          <a:ext cx="130899" cy="2922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2035"/>
              </a:lnTo>
              <a:lnTo>
                <a:pt x="130899" y="2922035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EFF514-1415-42C5-BF30-05904F90DDC0}">
      <dsp:nvSpPr>
        <dsp:cNvPr id="0" name=""/>
        <dsp:cNvSpPr/>
      </dsp:nvSpPr>
      <dsp:spPr>
        <a:xfrm>
          <a:off x="5978994" y="1714113"/>
          <a:ext cx="130899" cy="2334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4308"/>
              </a:lnTo>
              <a:lnTo>
                <a:pt x="130899" y="2334308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CA783-D486-4DD3-9A38-9FE16D005B83}">
      <dsp:nvSpPr>
        <dsp:cNvPr id="0" name=""/>
        <dsp:cNvSpPr/>
      </dsp:nvSpPr>
      <dsp:spPr>
        <a:xfrm>
          <a:off x="5978994" y="1714113"/>
          <a:ext cx="130899" cy="1746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581"/>
              </a:lnTo>
              <a:lnTo>
                <a:pt x="130899" y="1746581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ECD71A-A13A-4EBD-9555-5AA519A959BD}">
      <dsp:nvSpPr>
        <dsp:cNvPr id="0" name=""/>
        <dsp:cNvSpPr/>
      </dsp:nvSpPr>
      <dsp:spPr>
        <a:xfrm>
          <a:off x="5978994" y="1714113"/>
          <a:ext cx="130899" cy="1158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853"/>
              </a:lnTo>
              <a:lnTo>
                <a:pt x="130899" y="1158853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0D57F7-EF02-412A-86B6-A960F3673E43}">
      <dsp:nvSpPr>
        <dsp:cNvPr id="0" name=""/>
        <dsp:cNvSpPr/>
      </dsp:nvSpPr>
      <dsp:spPr>
        <a:xfrm>
          <a:off x="5978994" y="1714113"/>
          <a:ext cx="130899" cy="5711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126"/>
              </a:lnTo>
              <a:lnTo>
                <a:pt x="130899" y="571126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B8FDC-ACCB-4DAC-AF25-9BB53A8EB6B8}">
      <dsp:nvSpPr>
        <dsp:cNvPr id="0" name=""/>
        <dsp:cNvSpPr/>
      </dsp:nvSpPr>
      <dsp:spPr>
        <a:xfrm>
          <a:off x="3896532" y="513229"/>
          <a:ext cx="2082462" cy="689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281"/>
              </a:lnTo>
              <a:lnTo>
                <a:pt x="2082462" y="651281"/>
              </a:lnTo>
              <a:lnTo>
                <a:pt x="2082462" y="689479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B7A03-6AD4-4A81-8595-F8CB12CCA137}">
      <dsp:nvSpPr>
        <dsp:cNvPr id="0" name=""/>
        <dsp:cNvSpPr/>
      </dsp:nvSpPr>
      <dsp:spPr>
        <a:xfrm>
          <a:off x="3685320" y="1713213"/>
          <a:ext cx="211596" cy="142445"/>
        </a:xfrm>
        <a:custGeom>
          <a:avLst/>
          <a:gdLst/>
          <a:ahLst/>
          <a:cxnLst/>
          <a:rect l="0" t="0" r="0" b="0"/>
          <a:pathLst>
            <a:path>
              <a:moveTo>
                <a:pt x="211596" y="0"/>
              </a:moveTo>
              <a:lnTo>
                <a:pt x="211596" y="142445"/>
              </a:lnTo>
              <a:lnTo>
                <a:pt x="0" y="142445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32B3F-35B8-44A3-8DEE-D371DFBD4588}">
      <dsp:nvSpPr>
        <dsp:cNvPr id="0" name=""/>
        <dsp:cNvSpPr/>
      </dsp:nvSpPr>
      <dsp:spPr>
        <a:xfrm>
          <a:off x="3746187" y="1713213"/>
          <a:ext cx="150729" cy="4102327"/>
        </a:xfrm>
        <a:custGeom>
          <a:avLst/>
          <a:gdLst/>
          <a:ahLst/>
          <a:cxnLst/>
          <a:rect l="0" t="0" r="0" b="0"/>
          <a:pathLst>
            <a:path>
              <a:moveTo>
                <a:pt x="150729" y="0"/>
              </a:moveTo>
              <a:lnTo>
                <a:pt x="150729" y="4102327"/>
              </a:lnTo>
              <a:lnTo>
                <a:pt x="0" y="4102327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71B9F6-6788-4253-A5D7-4C23BD5FEAD8}">
      <dsp:nvSpPr>
        <dsp:cNvPr id="0" name=""/>
        <dsp:cNvSpPr/>
      </dsp:nvSpPr>
      <dsp:spPr>
        <a:xfrm>
          <a:off x="3896917" y="1713213"/>
          <a:ext cx="125076" cy="3514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4098"/>
              </a:lnTo>
              <a:lnTo>
                <a:pt x="125076" y="3514098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790B4-B9F6-42F7-A788-D87A87C1817F}">
      <dsp:nvSpPr>
        <dsp:cNvPr id="0" name=""/>
        <dsp:cNvSpPr/>
      </dsp:nvSpPr>
      <dsp:spPr>
        <a:xfrm>
          <a:off x="3746187" y="1713213"/>
          <a:ext cx="150729" cy="3514098"/>
        </a:xfrm>
        <a:custGeom>
          <a:avLst/>
          <a:gdLst/>
          <a:ahLst/>
          <a:cxnLst/>
          <a:rect l="0" t="0" r="0" b="0"/>
          <a:pathLst>
            <a:path>
              <a:moveTo>
                <a:pt x="150729" y="0"/>
              </a:moveTo>
              <a:lnTo>
                <a:pt x="150729" y="3514098"/>
              </a:lnTo>
              <a:lnTo>
                <a:pt x="0" y="3514098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F68D95-58AD-48B9-8A47-0C20834D7EE6}">
      <dsp:nvSpPr>
        <dsp:cNvPr id="0" name=""/>
        <dsp:cNvSpPr/>
      </dsp:nvSpPr>
      <dsp:spPr>
        <a:xfrm>
          <a:off x="3896917" y="1713213"/>
          <a:ext cx="125076" cy="2925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5870"/>
              </a:lnTo>
              <a:lnTo>
                <a:pt x="125076" y="2925870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F5E96-6478-439F-A181-E26D96C6D6FA}">
      <dsp:nvSpPr>
        <dsp:cNvPr id="0" name=""/>
        <dsp:cNvSpPr/>
      </dsp:nvSpPr>
      <dsp:spPr>
        <a:xfrm>
          <a:off x="3746187" y="1713213"/>
          <a:ext cx="150729" cy="2925870"/>
        </a:xfrm>
        <a:custGeom>
          <a:avLst/>
          <a:gdLst/>
          <a:ahLst/>
          <a:cxnLst/>
          <a:rect l="0" t="0" r="0" b="0"/>
          <a:pathLst>
            <a:path>
              <a:moveTo>
                <a:pt x="150729" y="0"/>
              </a:moveTo>
              <a:lnTo>
                <a:pt x="150729" y="2925870"/>
              </a:lnTo>
              <a:lnTo>
                <a:pt x="0" y="2925870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BE321-561B-4F29-B49D-31F88D884B2C}">
      <dsp:nvSpPr>
        <dsp:cNvPr id="0" name=""/>
        <dsp:cNvSpPr/>
      </dsp:nvSpPr>
      <dsp:spPr>
        <a:xfrm>
          <a:off x="3896917" y="1713213"/>
          <a:ext cx="120330" cy="2337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7641"/>
              </a:lnTo>
              <a:lnTo>
                <a:pt x="120330" y="2337641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58AE0-0DB3-4665-BAA1-9C2D1AF73EA9}">
      <dsp:nvSpPr>
        <dsp:cNvPr id="0" name=""/>
        <dsp:cNvSpPr/>
      </dsp:nvSpPr>
      <dsp:spPr>
        <a:xfrm>
          <a:off x="3746187" y="1713213"/>
          <a:ext cx="150729" cy="2337641"/>
        </a:xfrm>
        <a:custGeom>
          <a:avLst/>
          <a:gdLst/>
          <a:ahLst/>
          <a:cxnLst/>
          <a:rect l="0" t="0" r="0" b="0"/>
          <a:pathLst>
            <a:path>
              <a:moveTo>
                <a:pt x="150729" y="0"/>
              </a:moveTo>
              <a:lnTo>
                <a:pt x="150729" y="2337641"/>
              </a:lnTo>
              <a:lnTo>
                <a:pt x="0" y="2337641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7F6CF-4A51-412D-A69A-29FB98CF688D}">
      <dsp:nvSpPr>
        <dsp:cNvPr id="0" name=""/>
        <dsp:cNvSpPr/>
      </dsp:nvSpPr>
      <dsp:spPr>
        <a:xfrm>
          <a:off x="3896917" y="1713213"/>
          <a:ext cx="125076" cy="1749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9412"/>
              </a:lnTo>
              <a:lnTo>
                <a:pt x="125076" y="1749412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A9A09-A603-4104-9629-16337B47DE26}">
      <dsp:nvSpPr>
        <dsp:cNvPr id="0" name=""/>
        <dsp:cNvSpPr/>
      </dsp:nvSpPr>
      <dsp:spPr>
        <a:xfrm>
          <a:off x="3746187" y="1713213"/>
          <a:ext cx="150729" cy="1749412"/>
        </a:xfrm>
        <a:custGeom>
          <a:avLst/>
          <a:gdLst/>
          <a:ahLst/>
          <a:cxnLst/>
          <a:rect l="0" t="0" r="0" b="0"/>
          <a:pathLst>
            <a:path>
              <a:moveTo>
                <a:pt x="150729" y="0"/>
              </a:moveTo>
              <a:lnTo>
                <a:pt x="150729" y="1749412"/>
              </a:lnTo>
              <a:lnTo>
                <a:pt x="0" y="1749412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9F18E-C351-45E7-8666-97AB1B73AD6A}">
      <dsp:nvSpPr>
        <dsp:cNvPr id="0" name=""/>
        <dsp:cNvSpPr/>
      </dsp:nvSpPr>
      <dsp:spPr>
        <a:xfrm>
          <a:off x="3896917" y="1713213"/>
          <a:ext cx="125076" cy="1161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184"/>
              </a:lnTo>
              <a:lnTo>
                <a:pt x="125076" y="1161184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E0E25-8EDB-4050-BCF5-C9BF0084A0A1}">
      <dsp:nvSpPr>
        <dsp:cNvPr id="0" name=""/>
        <dsp:cNvSpPr/>
      </dsp:nvSpPr>
      <dsp:spPr>
        <a:xfrm>
          <a:off x="3746187" y="1713213"/>
          <a:ext cx="150729" cy="1161184"/>
        </a:xfrm>
        <a:custGeom>
          <a:avLst/>
          <a:gdLst/>
          <a:ahLst/>
          <a:cxnLst/>
          <a:rect l="0" t="0" r="0" b="0"/>
          <a:pathLst>
            <a:path>
              <a:moveTo>
                <a:pt x="150729" y="0"/>
              </a:moveTo>
              <a:lnTo>
                <a:pt x="150729" y="1161184"/>
              </a:lnTo>
              <a:lnTo>
                <a:pt x="0" y="1161184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5E4B2-927F-43C8-9CB1-9108A4B1CBAF}">
      <dsp:nvSpPr>
        <dsp:cNvPr id="0" name=""/>
        <dsp:cNvSpPr/>
      </dsp:nvSpPr>
      <dsp:spPr>
        <a:xfrm>
          <a:off x="3896917" y="1713213"/>
          <a:ext cx="125076" cy="564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642"/>
              </a:lnTo>
              <a:lnTo>
                <a:pt x="125076" y="564642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12C852-61F6-4B53-A2F6-608C5C9A553D}">
      <dsp:nvSpPr>
        <dsp:cNvPr id="0" name=""/>
        <dsp:cNvSpPr/>
      </dsp:nvSpPr>
      <dsp:spPr>
        <a:xfrm>
          <a:off x="3746177" y="1713213"/>
          <a:ext cx="150740" cy="562114"/>
        </a:xfrm>
        <a:custGeom>
          <a:avLst/>
          <a:gdLst/>
          <a:ahLst/>
          <a:cxnLst/>
          <a:rect l="0" t="0" r="0" b="0"/>
          <a:pathLst>
            <a:path>
              <a:moveTo>
                <a:pt x="150740" y="0"/>
              </a:moveTo>
              <a:lnTo>
                <a:pt x="150740" y="562114"/>
              </a:lnTo>
              <a:lnTo>
                <a:pt x="0" y="562114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E2DEA-D999-421D-BE62-07C037638AD0}">
      <dsp:nvSpPr>
        <dsp:cNvPr id="0" name=""/>
        <dsp:cNvSpPr/>
      </dsp:nvSpPr>
      <dsp:spPr>
        <a:xfrm>
          <a:off x="3850812" y="513229"/>
          <a:ext cx="91440" cy="688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9880"/>
              </a:lnTo>
              <a:lnTo>
                <a:pt x="46104" y="649880"/>
              </a:lnTo>
              <a:lnTo>
                <a:pt x="46104" y="688079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BA676-45D6-4B65-BD40-02D7C53C3009}">
      <dsp:nvSpPr>
        <dsp:cNvPr id="0" name=""/>
        <dsp:cNvSpPr/>
      </dsp:nvSpPr>
      <dsp:spPr>
        <a:xfrm>
          <a:off x="1207667" y="1714111"/>
          <a:ext cx="555923" cy="125528"/>
        </a:xfrm>
        <a:custGeom>
          <a:avLst/>
          <a:gdLst/>
          <a:ahLst/>
          <a:cxnLst/>
          <a:rect l="0" t="0" r="0" b="0"/>
          <a:pathLst>
            <a:path>
              <a:moveTo>
                <a:pt x="555923" y="0"/>
              </a:moveTo>
              <a:lnTo>
                <a:pt x="555923" y="125528"/>
              </a:lnTo>
              <a:lnTo>
                <a:pt x="0" y="125528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62E84-98D6-4E91-87D3-CD4A1A492247}">
      <dsp:nvSpPr>
        <dsp:cNvPr id="0" name=""/>
        <dsp:cNvSpPr/>
      </dsp:nvSpPr>
      <dsp:spPr>
        <a:xfrm>
          <a:off x="1607396" y="1714111"/>
          <a:ext cx="156194" cy="2925262"/>
        </a:xfrm>
        <a:custGeom>
          <a:avLst/>
          <a:gdLst/>
          <a:ahLst/>
          <a:cxnLst/>
          <a:rect l="0" t="0" r="0" b="0"/>
          <a:pathLst>
            <a:path>
              <a:moveTo>
                <a:pt x="156194" y="0"/>
              </a:moveTo>
              <a:lnTo>
                <a:pt x="156194" y="2925262"/>
              </a:lnTo>
              <a:lnTo>
                <a:pt x="0" y="2925262"/>
              </a:lnTo>
            </a:path>
          </a:pathLst>
        </a:custGeom>
        <a:noFill/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B48F9-BA97-45C8-82A2-5DAEA34041D5}">
      <dsp:nvSpPr>
        <dsp:cNvPr id="0" name=""/>
        <dsp:cNvSpPr/>
      </dsp:nvSpPr>
      <dsp:spPr>
        <a:xfrm>
          <a:off x="1607396" y="1714111"/>
          <a:ext cx="156194" cy="2336961"/>
        </a:xfrm>
        <a:custGeom>
          <a:avLst/>
          <a:gdLst/>
          <a:ahLst/>
          <a:cxnLst/>
          <a:rect l="0" t="0" r="0" b="0"/>
          <a:pathLst>
            <a:path>
              <a:moveTo>
                <a:pt x="156194" y="0"/>
              </a:moveTo>
              <a:lnTo>
                <a:pt x="156194" y="2336961"/>
              </a:lnTo>
              <a:lnTo>
                <a:pt x="0" y="2336961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4DEEF-803F-4405-AD53-284DD259B795}">
      <dsp:nvSpPr>
        <dsp:cNvPr id="0" name=""/>
        <dsp:cNvSpPr/>
      </dsp:nvSpPr>
      <dsp:spPr>
        <a:xfrm>
          <a:off x="1607396" y="1714111"/>
          <a:ext cx="156194" cy="1748659"/>
        </a:xfrm>
        <a:custGeom>
          <a:avLst/>
          <a:gdLst/>
          <a:ahLst/>
          <a:cxnLst/>
          <a:rect l="0" t="0" r="0" b="0"/>
          <a:pathLst>
            <a:path>
              <a:moveTo>
                <a:pt x="156194" y="0"/>
              </a:moveTo>
              <a:lnTo>
                <a:pt x="156194" y="1748659"/>
              </a:lnTo>
              <a:lnTo>
                <a:pt x="0" y="1748659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15F8F-B6B8-445E-932E-67D8AFA0F567}">
      <dsp:nvSpPr>
        <dsp:cNvPr id="0" name=""/>
        <dsp:cNvSpPr/>
      </dsp:nvSpPr>
      <dsp:spPr>
        <a:xfrm>
          <a:off x="1607396" y="1714111"/>
          <a:ext cx="156194" cy="1160357"/>
        </a:xfrm>
        <a:custGeom>
          <a:avLst/>
          <a:gdLst/>
          <a:ahLst/>
          <a:cxnLst/>
          <a:rect l="0" t="0" r="0" b="0"/>
          <a:pathLst>
            <a:path>
              <a:moveTo>
                <a:pt x="156194" y="0"/>
              </a:moveTo>
              <a:lnTo>
                <a:pt x="156194" y="1160357"/>
              </a:lnTo>
              <a:lnTo>
                <a:pt x="0" y="1160357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EF579-5966-4C1A-B8BB-371D70823180}">
      <dsp:nvSpPr>
        <dsp:cNvPr id="0" name=""/>
        <dsp:cNvSpPr/>
      </dsp:nvSpPr>
      <dsp:spPr>
        <a:xfrm>
          <a:off x="1607396" y="1714111"/>
          <a:ext cx="156194" cy="572056"/>
        </a:xfrm>
        <a:custGeom>
          <a:avLst/>
          <a:gdLst/>
          <a:ahLst/>
          <a:cxnLst/>
          <a:rect l="0" t="0" r="0" b="0"/>
          <a:pathLst>
            <a:path>
              <a:moveTo>
                <a:pt x="156194" y="0"/>
              </a:moveTo>
              <a:lnTo>
                <a:pt x="156194" y="572056"/>
              </a:lnTo>
              <a:lnTo>
                <a:pt x="0" y="572056"/>
              </a:lnTo>
            </a:path>
          </a:pathLst>
        </a:custGeom>
        <a:noFill/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0AB9DF-B560-4CC5-AC27-02D8EADCE92F}">
      <dsp:nvSpPr>
        <dsp:cNvPr id="0" name=""/>
        <dsp:cNvSpPr/>
      </dsp:nvSpPr>
      <dsp:spPr>
        <a:xfrm>
          <a:off x="1763591" y="513229"/>
          <a:ext cx="2132941" cy="688977"/>
        </a:xfrm>
        <a:custGeom>
          <a:avLst/>
          <a:gdLst/>
          <a:ahLst/>
          <a:cxnLst/>
          <a:rect l="0" t="0" r="0" b="0"/>
          <a:pathLst>
            <a:path>
              <a:moveTo>
                <a:pt x="2132941" y="0"/>
              </a:moveTo>
              <a:lnTo>
                <a:pt x="2132941" y="650779"/>
              </a:lnTo>
              <a:lnTo>
                <a:pt x="0" y="650779"/>
              </a:lnTo>
              <a:lnTo>
                <a:pt x="0" y="688977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9209BD-F4A0-4295-9BA5-ED72ACF48616}">
      <dsp:nvSpPr>
        <dsp:cNvPr id="0" name=""/>
        <dsp:cNvSpPr/>
      </dsp:nvSpPr>
      <dsp:spPr>
        <a:xfrm>
          <a:off x="3041603" y="1324"/>
          <a:ext cx="1709859" cy="511904"/>
        </a:xfrm>
        <a:prstGeom prst="rect">
          <a:avLst/>
        </a:prstGeom>
        <a:solidFill>
          <a:srgbClr val="12806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50" b="1" kern="1200" dirty="0"/>
            <a:t>KOMMUNEDIREKTØR</a:t>
          </a:r>
          <a:br>
            <a:rPr lang="nb-NO" sz="1050" b="1" kern="1200" dirty="0"/>
          </a:br>
          <a:r>
            <a:rPr lang="nb-NO" sz="900" b="0" i="1" kern="1200" dirty="0"/>
            <a:t>Lars Andreas Uglem</a:t>
          </a:r>
        </a:p>
      </dsp:txBody>
      <dsp:txXfrm>
        <a:off x="3041603" y="1324"/>
        <a:ext cx="1709859" cy="511904"/>
      </dsp:txXfrm>
    </dsp:sp>
    <dsp:sp modelId="{EE9426EA-C7A0-4A6D-9400-232FFF7E1EA2}">
      <dsp:nvSpPr>
        <dsp:cNvPr id="0" name=""/>
        <dsp:cNvSpPr/>
      </dsp:nvSpPr>
      <dsp:spPr>
        <a:xfrm>
          <a:off x="959893" y="1202207"/>
          <a:ext cx="1607396" cy="511904"/>
        </a:xfrm>
        <a:prstGeom prst="rect">
          <a:avLst/>
        </a:prstGeom>
        <a:solidFill>
          <a:srgbClr val="12806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50" b="1" kern="1200" dirty="0"/>
            <a:t>MILJØ OG SAMFUNN</a:t>
          </a:r>
          <a:br>
            <a:rPr lang="nb-NO" sz="1050" b="1" kern="1200" dirty="0"/>
          </a:br>
          <a:r>
            <a:rPr lang="nb-NO" sz="900" b="0" i="1" kern="1200" dirty="0"/>
            <a:t>Rune Lund</a:t>
          </a:r>
        </a:p>
      </dsp:txBody>
      <dsp:txXfrm>
        <a:off x="959893" y="1202207"/>
        <a:ext cx="1607396" cy="511904"/>
      </dsp:txXfrm>
    </dsp:sp>
    <dsp:sp modelId="{707A3BAA-DF94-4A35-AC13-518F19F37B25}">
      <dsp:nvSpPr>
        <dsp:cNvPr id="0" name=""/>
        <dsp:cNvSpPr/>
      </dsp:nvSpPr>
      <dsp:spPr>
        <a:xfrm>
          <a:off x="0" y="2030215"/>
          <a:ext cx="1607396" cy="5119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Areal- og byutvikling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Martin Steinbekken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0" y="2030215"/>
        <a:ext cx="1607396" cy="511904"/>
      </dsp:txXfrm>
    </dsp:sp>
    <dsp:sp modelId="{533699F2-95EE-473A-9CCB-0621BD524049}">
      <dsp:nvSpPr>
        <dsp:cNvPr id="0" name=""/>
        <dsp:cNvSpPr/>
      </dsp:nvSpPr>
      <dsp:spPr>
        <a:xfrm>
          <a:off x="0" y="2618517"/>
          <a:ext cx="1607396" cy="5119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Eiendom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Uno Frivoll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0" y="2618517"/>
        <a:ext cx="1607396" cy="511904"/>
      </dsp:txXfrm>
    </dsp:sp>
    <dsp:sp modelId="{C734B58C-5AD7-4685-962B-3D479446D00A}">
      <dsp:nvSpPr>
        <dsp:cNvPr id="0" name=""/>
        <dsp:cNvSpPr/>
      </dsp:nvSpPr>
      <dsp:spPr>
        <a:xfrm>
          <a:off x="0" y="3206818"/>
          <a:ext cx="1607396" cy="5119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Kultur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 dirty="0">
              <a:solidFill>
                <a:schemeClr val="tx1">
                  <a:lumMod val="85000"/>
                  <a:lumOff val="15000"/>
                </a:schemeClr>
              </a:solidFill>
            </a:rPr>
            <a:t>Stine Merete Raaden</a:t>
          </a:r>
        </a:p>
      </dsp:txBody>
      <dsp:txXfrm>
        <a:off x="0" y="3206818"/>
        <a:ext cx="1607396" cy="511904"/>
      </dsp:txXfrm>
    </dsp:sp>
    <dsp:sp modelId="{94A8154B-EFE6-436C-A0F5-D91513458939}">
      <dsp:nvSpPr>
        <dsp:cNvPr id="0" name=""/>
        <dsp:cNvSpPr/>
      </dsp:nvSpPr>
      <dsp:spPr>
        <a:xfrm>
          <a:off x="0" y="3795120"/>
          <a:ext cx="1607396" cy="5119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NAV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Jørn Andre Stenseth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0" y="3795120"/>
        <a:ext cx="1607396" cy="511904"/>
      </dsp:txXfrm>
    </dsp:sp>
    <dsp:sp modelId="{A34DAF44-21CB-4D92-9F74-BE62E65A1AA8}">
      <dsp:nvSpPr>
        <dsp:cNvPr id="0" name=""/>
        <dsp:cNvSpPr/>
      </dsp:nvSpPr>
      <dsp:spPr>
        <a:xfrm>
          <a:off x="0" y="4383422"/>
          <a:ext cx="1607396" cy="5119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Næring og miljø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 dirty="0">
              <a:solidFill>
                <a:schemeClr val="tx1">
                  <a:lumMod val="85000"/>
                  <a:lumOff val="15000"/>
                </a:schemeClr>
              </a:solidFill>
            </a:rPr>
            <a:t>Trond Sørensen</a:t>
          </a:r>
        </a:p>
      </dsp:txBody>
      <dsp:txXfrm>
        <a:off x="0" y="4383422"/>
        <a:ext cx="1607396" cy="511904"/>
      </dsp:txXfrm>
    </dsp:sp>
    <dsp:sp modelId="{98E74948-E32C-4422-B318-DBA9B1DA3C1A}">
      <dsp:nvSpPr>
        <dsp:cNvPr id="0" name=""/>
        <dsp:cNvSpPr/>
      </dsp:nvSpPr>
      <dsp:spPr>
        <a:xfrm>
          <a:off x="843874" y="1748692"/>
          <a:ext cx="363793" cy="181896"/>
        </a:xfrm>
        <a:prstGeom prst="rect">
          <a:avLst/>
        </a:prstGeom>
        <a:solidFill>
          <a:srgbClr val="FFFFFF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Stab</a:t>
          </a:r>
          <a:endParaRPr lang="nb-NO" sz="9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843874" y="1748692"/>
        <a:ext cx="363793" cy="181896"/>
      </dsp:txXfrm>
    </dsp:sp>
    <dsp:sp modelId="{FDFDB3AB-4881-4496-8894-476101898D2D}">
      <dsp:nvSpPr>
        <dsp:cNvPr id="0" name=""/>
        <dsp:cNvSpPr/>
      </dsp:nvSpPr>
      <dsp:spPr>
        <a:xfrm>
          <a:off x="3093219" y="1201308"/>
          <a:ext cx="1607396" cy="511904"/>
        </a:xfrm>
        <a:prstGeom prst="rect">
          <a:avLst/>
        </a:prstGeom>
        <a:solidFill>
          <a:srgbClr val="12806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50" b="1" kern="1200" dirty="0"/>
            <a:t>OPPVEKST OG LÆRING</a:t>
          </a:r>
          <a:br>
            <a:rPr lang="nb-NO" sz="1050" b="1" kern="1200" dirty="0"/>
          </a:br>
          <a:r>
            <a:rPr lang="nb-NO" sz="900" b="0" i="1" kern="1200" dirty="0"/>
            <a:t>Jon Egil Pettersen</a:t>
          </a:r>
        </a:p>
      </dsp:txBody>
      <dsp:txXfrm>
        <a:off x="3093219" y="1201308"/>
        <a:ext cx="1607396" cy="511904"/>
      </dsp:txXfrm>
    </dsp:sp>
    <dsp:sp modelId="{CE16BA4A-4482-40D7-A3BE-9B3B989F7215}">
      <dsp:nvSpPr>
        <dsp:cNvPr id="0" name=""/>
        <dsp:cNvSpPr/>
      </dsp:nvSpPr>
      <dsp:spPr>
        <a:xfrm>
          <a:off x="2138780" y="2019374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Austmarka barne- og ungdomsskole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 kern="1200">
              <a:solidFill>
                <a:schemeClr val="tx1">
                  <a:lumMod val="85000"/>
                  <a:lumOff val="15000"/>
                </a:schemeClr>
              </a:solidFill>
            </a:rPr>
            <a:t>Kjersti Halteigen</a:t>
          </a:r>
          <a:endParaRPr lang="nb-NO" sz="90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138780" y="2019374"/>
        <a:ext cx="1607396" cy="511906"/>
      </dsp:txXfrm>
    </dsp:sp>
    <dsp:sp modelId="{8BE5BABA-5E2B-47D4-A429-8B5EF8571D34}">
      <dsp:nvSpPr>
        <dsp:cNvPr id="0" name=""/>
        <dsp:cNvSpPr/>
      </dsp:nvSpPr>
      <dsp:spPr>
        <a:xfrm>
          <a:off x="4021994" y="2021902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Langeland barnehage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 kern="1200">
              <a:solidFill>
                <a:schemeClr val="tx1">
                  <a:lumMod val="85000"/>
                  <a:lumOff val="15000"/>
                </a:schemeClr>
              </a:solidFill>
            </a:rPr>
            <a:t>Maria Chr. Bjølseth</a:t>
          </a:r>
          <a:endParaRPr lang="nb-NO" sz="9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021994" y="2021902"/>
        <a:ext cx="1607396" cy="511906"/>
      </dsp:txXfrm>
    </dsp:sp>
    <dsp:sp modelId="{EE57D399-C1AE-45F5-8B0C-3B04922DF9B7}">
      <dsp:nvSpPr>
        <dsp:cNvPr id="0" name=""/>
        <dsp:cNvSpPr/>
      </dsp:nvSpPr>
      <dsp:spPr>
        <a:xfrm>
          <a:off x="2138791" y="2618444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Brandval oppvekstsenter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 dirty="0">
              <a:solidFill>
                <a:schemeClr val="tx1">
                  <a:lumMod val="85000"/>
                  <a:lumOff val="15000"/>
                </a:schemeClr>
              </a:solidFill>
            </a:rPr>
            <a:t>Lars Solbu</a:t>
          </a:r>
        </a:p>
      </dsp:txBody>
      <dsp:txXfrm>
        <a:off x="2138791" y="2618444"/>
        <a:ext cx="1607396" cy="511906"/>
      </dsp:txXfrm>
    </dsp:sp>
    <dsp:sp modelId="{144058A2-9964-43CD-9980-F7FC66C5B9A4}">
      <dsp:nvSpPr>
        <dsp:cNvPr id="0" name=""/>
        <dsp:cNvSpPr/>
      </dsp:nvSpPr>
      <dsp:spPr>
        <a:xfrm>
          <a:off x="4021994" y="2618444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i="0" kern="1200">
              <a:solidFill>
                <a:schemeClr val="tx1">
                  <a:lumMod val="85000"/>
                  <a:lumOff val="15000"/>
                </a:schemeClr>
              </a:solidFill>
            </a:rPr>
            <a:t>Marikollen barnehage</a:t>
          </a:r>
          <a:br>
            <a:rPr lang="nb-NO" sz="900" b="1" i="0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 kern="1200">
              <a:solidFill>
                <a:schemeClr val="tx1">
                  <a:lumMod val="85000"/>
                  <a:lumOff val="15000"/>
                </a:schemeClr>
              </a:solidFill>
            </a:rPr>
            <a:t>Else Malin Holt</a:t>
          </a:r>
          <a:endParaRPr lang="nb-NO" sz="9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021994" y="2618444"/>
        <a:ext cx="1607396" cy="511906"/>
      </dsp:txXfrm>
    </dsp:sp>
    <dsp:sp modelId="{E1CF2895-E1B2-4BCF-A4CD-4B860AECEC57}">
      <dsp:nvSpPr>
        <dsp:cNvPr id="0" name=""/>
        <dsp:cNvSpPr/>
      </dsp:nvSpPr>
      <dsp:spPr>
        <a:xfrm>
          <a:off x="2138791" y="3206673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Kongsvinger ungdomsskole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Jørgen Bo Gundersen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138791" y="3206673"/>
        <a:ext cx="1607396" cy="511906"/>
      </dsp:txXfrm>
    </dsp:sp>
    <dsp:sp modelId="{3F117BA4-806F-47B5-879E-9B657B5153B3}">
      <dsp:nvSpPr>
        <dsp:cNvPr id="0" name=""/>
        <dsp:cNvSpPr/>
      </dsp:nvSpPr>
      <dsp:spPr>
        <a:xfrm>
          <a:off x="4021994" y="3206673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i="0" kern="1200">
              <a:solidFill>
                <a:schemeClr val="tx1">
                  <a:lumMod val="85000"/>
                  <a:lumOff val="15000"/>
                </a:schemeClr>
              </a:solidFill>
            </a:rPr>
            <a:t>Vangen barnehage</a:t>
          </a:r>
          <a:br>
            <a:rPr lang="nb-NO" sz="900" b="1" i="0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 kern="1200">
              <a:solidFill>
                <a:schemeClr val="tx1">
                  <a:lumMod val="85000"/>
                  <a:lumOff val="15000"/>
                </a:schemeClr>
              </a:solidFill>
            </a:rPr>
            <a:t>Tanja Heidi Haga-Trangsrud</a:t>
          </a:r>
          <a:endParaRPr lang="nb-NO" sz="9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021994" y="3206673"/>
        <a:ext cx="1607396" cy="511906"/>
      </dsp:txXfrm>
    </dsp:sp>
    <dsp:sp modelId="{240DFF66-9BFC-443F-A71A-FC190CCB917C}">
      <dsp:nvSpPr>
        <dsp:cNvPr id="0" name=""/>
        <dsp:cNvSpPr/>
      </dsp:nvSpPr>
      <dsp:spPr>
        <a:xfrm>
          <a:off x="2138791" y="3794901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Langeland barneskole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Eirin Tone Elfsmark</a:t>
          </a:r>
          <a:endParaRPr lang="nb-NO" sz="90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138791" y="3794901"/>
        <a:ext cx="1607396" cy="511906"/>
      </dsp:txXfrm>
    </dsp:sp>
    <dsp:sp modelId="{8A7A8223-7473-475F-BF2B-6E245F19214F}">
      <dsp:nvSpPr>
        <dsp:cNvPr id="0" name=""/>
        <dsp:cNvSpPr/>
      </dsp:nvSpPr>
      <dsp:spPr>
        <a:xfrm>
          <a:off x="4017247" y="3794901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Vinger barnehage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 dirty="0">
              <a:solidFill>
                <a:schemeClr val="tx1">
                  <a:lumMod val="85000"/>
                  <a:lumOff val="15000"/>
                </a:schemeClr>
              </a:solidFill>
            </a:rPr>
            <a:t>Malin Linna </a:t>
          </a:r>
          <a:r>
            <a:rPr lang="nb-NO" sz="900" b="0" i="1" kern="1200" dirty="0" err="1">
              <a:solidFill>
                <a:schemeClr val="tx1">
                  <a:lumMod val="85000"/>
                  <a:lumOff val="15000"/>
                </a:schemeClr>
              </a:solidFill>
            </a:rPr>
            <a:t>Føien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017247" y="3794901"/>
        <a:ext cx="1607396" cy="511906"/>
      </dsp:txXfrm>
    </dsp:sp>
    <dsp:sp modelId="{8B03A5E2-FA8D-45BA-9FB1-558796CAA096}">
      <dsp:nvSpPr>
        <dsp:cNvPr id="0" name=""/>
        <dsp:cNvSpPr/>
      </dsp:nvSpPr>
      <dsp:spPr>
        <a:xfrm>
          <a:off x="2138791" y="4383130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Marikollen barneskole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 kern="1200">
              <a:solidFill>
                <a:schemeClr val="tx1">
                  <a:lumMod val="85000"/>
                  <a:lumOff val="15000"/>
                </a:schemeClr>
              </a:solidFill>
            </a:rPr>
            <a:t>Arne Nøkling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138791" y="4383130"/>
        <a:ext cx="1607396" cy="511906"/>
      </dsp:txXfrm>
    </dsp:sp>
    <dsp:sp modelId="{FC3C1E52-DBD8-4549-BE4A-21C90F537D1B}">
      <dsp:nvSpPr>
        <dsp:cNvPr id="0" name=""/>
        <dsp:cNvSpPr/>
      </dsp:nvSpPr>
      <dsp:spPr>
        <a:xfrm>
          <a:off x="4021994" y="4383130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i="0" kern="1200">
              <a:solidFill>
                <a:schemeClr val="tx1">
                  <a:lumMod val="85000"/>
                  <a:lumOff val="15000"/>
                </a:schemeClr>
              </a:solidFill>
            </a:rPr>
            <a:t>Barnevern</a:t>
          </a:r>
          <a:br>
            <a:rPr lang="nb-NO" sz="900" b="1" i="0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Kristin Midtsund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021994" y="4383130"/>
        <a:ext cx="1607396" cy="511906"/>
      </dsp:txXfrm>
    </dsp:sp>
    <dsp:sp modelId="{A22D6AE4-67D7-4349-942E-A7B4710EF0C7}">
      <dsp:nvSpPr>
        <dsp:cNvPr id="0" name=""/>
        <dsp:cNvSpPr/>
      </dsp:nvSpPr>
      <dsp:spPr>
        <a:xfrm>
          <a:off x="2138791" y="4971358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Roverud barneskole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Bernt Sætaberget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138791" y="4971358"/>
        <a:ext cx="1607396" cy="511906"/>
      </dsp:txXfrm>
    </dsp:sp>
    <dsp:sp modelId="{709765CB-EF9A-49E2-8C14-CB6856AEFDA1}">
      <dsp:nvSpPr>
        <dsp:cNvPr id="0" name=""/>
        <dsp:cNvSpPr/>
      </dsp:nvSpPr>
      <dsp:spPr>
        <a:xfrm>
          <a:off x="4021994" y="4971358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i="0" kern="1200">
              <a:solidFill>
                <a:schemeClr val="tx1">
                  <a:lumMod val="85000"/>
                  <a:lumOff val="15000"/>
                </a:schemeClr>
              </a:solidFill>
            </a:rPr>
            <a:t>PPT</a:t>
          </a:r>
          <a:br>
            <a:rPr lang="nb-NO" sz="900" b="1" i="0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Anne Kjersti Digerud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021994" y="4971358"/>
        <a:ext cx="1607396" cy="511906"/>
      </dsp:txXfrm>
    </dsp:sp>
    <dsp:sp modelId="{403F296E-476B-4963-ACC2-8FB852DE2563}">
      <dsp:nvSpPr>
        <dsp:cNvPr id="0" name=""/>
        <dsp:cNvSpPr/>
      </dsp:nvSpPr>
      <dsp:spPr>
        <a:xfrm>
          <a:off x="2138791" y="5559587"/>
          <a:ext cx="1607396" cy="511906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  <a:t>Vennersberg barneskole</a:t>
          </a:r>
          <a:br>
            <a:rPr lang="nb-NO" sz="900" b="1" kern="120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Lena Godnes Iversen</a:t>
          </a:r>
          <a:endParaRPr lang="nb-NO" sz="900" b="1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138791" y="5559587"/>
        <a:ext cx="1607396" cy="511906"/>
      </dsp:txXfrm>
    </dsp:sp>
    <dsp:sp modelId="{5F602160-09A0-4C45-9252-3A8FEE1AB625}">
      <dsp:nvSpPr>
        <dsp:cNvPr id="0" name=""/>
        <dsp:cNvSpPr/>
      </dsp:nvSpPr>
      <dsp:spPr>
        <a:xfrm>
          <a:off x="3321526" y="1764710"/>
          <a:ext cx="363793" cy="181896"/>
        </a:xfrm>
        <a:prstGeom prst="rect">
          <a:avLst/>
        </a:prstGeom>
        <a:solidFill>
          <a:srgbClr val="FFFFFF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Stab</a:t>
          </a:r>
          <a:endParaRPr lang="nb-NO" sz="9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3321526" y="1764710"/>
        <a:ext cx="363793" cy="181896"/>
      </dsp:txXfrm>
    </dsp:sp>
    <dsp:sp modelId="{B91347D0-BEDC-452B-A6DB-9E8D7A8A3868}">
      <dsp:nvSpPr>
        <dsp:cNvPr id="0" name=""/>
        <dsp:cNvSpPr/>
      </dsp:nvSpPr>
      <dsp:spPr>
        <a:xfrm>
          <a:off x="5176081" y="1202708"/>
          <a:ext cx="1605826" cy="511404"/>
        </a:xfrm>
        <a:prstGeom prst="rect">
          <a:avLst/>
        </a:prstGeom>
        <a:solidFill>
          <a:srgbClr val="12806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50" b="1" kern="1200"/>
            <a:t>HELSE OG MESTRING</a:t>
          </a:r>
          <a:br>
            <a:rPr lang="nb-NO" sz="1050" b="1" kern="1200"/>
          </a:br>
          <a:r>
            <a:rPr lang="nb-NO" sz="900" b="0" i="1" kern="1200"/>
            <a:t>Cathrine Pedersen</a:t>
          </a:r>
          <a:endParaRPr lang="nb-NO" sz="900" b="0" i="1" kern="1200" dirty="0"/>
        </a:p>
      </dsp:txBody>
      <dsp:txXfrm>
        <a:off x="5176081" y="1202708"/>
        <a:ext cx="1605826" cy="511404"/>
      </dsp:txXfrm>
    </dsp:sp>
    <dsp:sp modelId="{B9C7C590-14AC-4453-AB6C-0A98F7E70628}">
      <dsp:nvSpPr>
        <dsp:cNvPr id="0" name=""/>
        <dsp:cNvSpPr/>
      </dsp:nvSpPr>
      <dsp:spPr>
        <a:xfrm>
          <a:off x="6109894" y="2029538"/>
          <a:ext cx="1605826" cy="5114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Forebyggende og regionale tjenester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 dirty="0">
              <a:solidFill>
                <a:schemeClr val="tx1"/>
              </a:solidFill>
            </a:rPr>
            <a:t>Arnhild Julseth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6109894" y="2029538"/>
        <a:ext cx="1605826" cy="511404"/>
      </dsp:txXfrm>
    </dsp:sp>
    <dsp:sp modelId="{15B733B9-8824-4AFB-BDA2-6CA918F5FE27}">
      <dsp:nvSpPr>
        <dsp:cNvPr id="0" name=""/>
        <dsp:cNvSpPr/>
      </dsp:nvSpPr>
      <dsp:spPr>
        <a:xfrm>
          <a:off x="6109894" y="2617265"/>
          <a:ext cx="1605826" cy="5114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Heldøgns omsorgsboliger og bofellesskap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 dirty="0">
              <a:solidFill>
                <a:schemeClr val="tx1">
                  <a:lumMod val="85000"/>
                  <a:lumOff val="15000"/>
                </a:schemeClr>
              </a:solidFill>
            </a:rPr>
            <a:t>Camilla J. Seigerud</a:t>
          </a:r>
        </a:p>
      </dsp:txBody>
      <dsp:txXfrm>
        <a:off x="6109894" y="2617265"/>
        <a:ext cx="1605826" cy="511404"/>
      </dsp:txXfrm>
    </dsp:sp>
    <dsp:sp modelId="{F1182637-16C4-4058-BBE8-9ABCF0136DF7}">
      <dsp:nvSpPr>
        <dsp:cNvPr id="0" name=""/>
        <dsp:cNvSpPr/>
      </dsp:nvSpPr>
      <dsp:spPr>
        <a:xfrm>
          <a:off x="6109894" y="3204992"/>
          <a:ext cx="1605826" cy="5114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9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Hjemmebaserte tjenester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 dirty="0">
              <a:solidFill>
                <a:schemeClr val="tx1">
                  <a:lumMod val="85000"/>
                  <a:lumOff val="15000"/>
                </a:schemeClr>
              </a:solidFill>
            </a:rPr>
            <a:t>Linda Aarskog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endParaRPr lang="nb-NO" sz="900" b="0" i="1" kern="1200" dirty="0">
            <a:solidFill>
              <a:schemeClr val="tx1"/>
            </a:solidFill>
          </a:endParaRPr>
        </a:p>
      </dsp:txBody>
      <dsp:txXfrm>
        <a:off x="6109894" y="3204992"/>
        <a:ext cx="1605826" cy="511404"/>
      </dsp:txXfrm>
    </dsp:sp>
    <dsp:sp modelId="{CB9662C1-DDC6-4493-B256-5587A1A6F8C9}">
      <dsp:nvSpPr>
        <dsp:cNvPr id="0" name=""/>
        <dsp:cNvSpPr/>
      </dsp:nvSpPr>
      <dsp:spPr>
        <a:xfrm>
          <a:off x="6109894" y="3792719"/>
          <a:ext cx="1605826" cy="5114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Institusjonstjenester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 dirty="0">
              <a:solidFill>
                <a:schemeClr val="tx1">
                  <a:lumMod val="85000"/>
                  <a:lumOff val="15000"/>
                </a:schemeClr>
              </a:solidFill>
            </a:rPr>
            <a:t>Mary Kordahl</a:t>
          </a:r>
        </a:p>
      </dsp:txBody>
      <dsp:txXfrm>
        <a:off x="6109894" y="3792719"/>
        <a:ext cx="1605826" cy="511404"/>
      </dsp:txXfrm>
    </dsp:sp>
    <dsp:sp modelId="{2C14A167-25C5-4D73-AE51-C3AC220BF086}">
      <dsp:nvSpPr>
        <dsp:cNvPr id="0" name=""/>
        <dsp:cNvSpPr/>
      </dsp:nvSpPr>
      <dsp:spPr>
        <a:xfrm>
          <a:off x="6109894" y="4380446"/>
          <a:ext cx="1605826" cy="5114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i="0" kern="1200" dirty="0">
              <a:solidFill>
                <a:schemeClr val="tx1">
                  <a:lumMod val="85000"/>
                  <a:lumOff val="15000"/>
                </a:schemeClr>
              </a:solidFill>
            </a:rPr>
            <a:t>Koordinerende tjenester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0" i="1" kern="1200" dirty="0">
              <a:solidFill>
                <a:schemeClr val="tx1">
                  <a:lumMod val="85000"/>
                  <a:lumOff val="15000"/>
                </a:schemeClr>
              </a:solidFill>
            </a:rPr>
            <a:t>June Jurgensen</a:t>
          </a:r>
        </a:p>
      </dsp:txBody>
      <dsp:txXfrm>
        <a:off x="6109894" y="4380446"/>
        <a:ext cx="1605826" cy="511404"/>
      </dsp:txXfrm>
    </dsp:sp>
    <dsp:sp modelId="{C4B02419-A9B3-4994-834A-50DFD78D81BF}">
      <dsp:nvSpPr>
        <dsp:cNvPr id="0" name=""/>
        <dsp:cNvSpPr/>
      </dsp:nvSpPr>
      <dsp:spPr>
        <a:xfrm>
          <a:off x="6109894" y="4968173"/>
          <a:ext cx="1605826" cy="5114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Tilrettelagte tjenester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b="0" i="1" kern="1200" dirty="0">
              <a:solidFill>
                <a:schemeClr val="tx1">
                  <a:lumMod val="85000"/>
                  <a:lumOff val="15000"/>
                </a:schemeClr>
              </a:solidFill>
            </a:rPr>
            <a:t>Birger Bråthen</a:t>
          </a:r>
        </a:p>
      </dsp:txBody>
      <dsp:txXfrm>
        <a:off x="6109894" y="4968173"/>
        <a:ext cx="1605826" cy="511404"/>
      </dsp:txXfrm>
    </dsp:sp>
    <dsp:sp modelId="{2CECDD3B-A5B0-4C37-91BB-42EDAF3A41D7}">
      <dsp:nvSpPr>
        <dsp:cNvPr id="0" name=""/>
        <dsp:cNvSpPr/>
      </dsp:nvSpPr>
      <dsp:spPr>
        <a:xfrm>
          <a:off x="6501648" y="1764217"/>
          <a:ext cx="363438" cy="181719"/>
        </a:xfrm>
        <a:prstGeom prst="rect">
          <a:avLst/>
        </a:prstGeom>
        <a:solidFill>
          <a:srgbClr val="FFFFFF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0" i="1" kern="1200">
              <a:solidFill>
                <a:schemeClr val="tx1">
                  <a:lumMod val="85000"/>
                  <a:lumOff val="15000"/>
                </a:schemeClr>
              </a:solidFill>
            </a:rPr>
            <a:t>Stab</a:t>
          </a:r>
          <a:endParaRPr lang="nb-NO" sz="900" b="0" i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6501648" y="1764217"/>
        <a:ext cx="363438" cy="181719"/>
      </dsp:txXfrm>
    </dsp:sp>
    <dsp:sp modelId="{64DBC905-C44C-4A29-AF33-9DE30558753B}">
      <dsp:nvSpPr>
        <dsp:cNvPr id="0" name=""/>
        <dsp:cNvSpPr/>
      </dsp:nvSpPr>
      <dsp:spPr>
        <a:xfrm>
          <a:off x="1790938" y="592734"/>
          <a:ext cx="1607396" cy="511904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/>
              </a:solidFill>
            </a:rPr>
            <a:t>Økonomi og regionale tjenester</a:t>
          </a:r>
          <a:br>
            <a:rPr lang="nb-NO" sz="900" b="0" kern="1200" dirty="0">
              <a:solidFill>
                <a:schemeClr val="tx1"/>
              </a:solidFill>
            </a:rPr>
          </a:br>
          <a:r>
            <a:rPr lang="nb-NO" sz="900" b="0" i="1" kern="1200" dirty="0">
              <a:solidFill>
                <a:schemeClr val="tx1"/>
              </a:solidFill>
            </a:rPr>
            <a:t>Konst. Jostein Torkildsrud</a:t>
          </a:r>
        </a:p>
      </dsp:txBody>
      <dsp:txXfrm>
        <a:off x="1790938" y="592734"/>
        <a:ext cx="1607396" cy="511904"/>
      </dsp:txXfrm>
    </dsp:sp>
    <dsp:sp modelId="{E671DE4F-FD3C-4A8F-A664-213C667F9062}">
      <dsp:nvSpPr>
        <dsp:cNvPr id="0" name=""/>
        <dsp:cNvSpPr/>
      </dsp:nvSpPr>
      <dsp:spPr>
        <a:xfrm>
          <a:off x="4217307" y="591832"/>
          <a:ext cx="1605675" cy="512807"/>
        </a:xfrm>
        <a:prstGeom prst="rect">
          <a:avLst/>
        </a:prstGeom>
        <a:solidFill>
          <a:srgbClr val="AED4CD"/>
        </a:solidFill>
        <a:ln w="12700" cap="flat" cmpd="sng" algn="ctr">
          <a:solidFill>
            <a:srgbClr val="128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HR og organisasjon</a:t>
          </a:r>
          <a:br>
            <a:rPr lang="nb-NO" sz="900" b="1" kern="1200" dirty="0">
              <a:solidFill>
                <a:schemeClr val="tx1">
                  <a:lumMod val="85000"/>
                  <a:lumOff val="15000"/>
                </a:schemeClr>
              </a:solidFill>
            </a:rPr>
          </a:br>
          <a:r>
            <a:rPr lang="nb-NO" sz="900" i="1" kern="1200" dirty="0">
              <a:solidFill>
                <a:schemeClr val="tx1"/>
              </a:solidFill>
            </a:rPr>
            <a:t>Eivind Røvde Solberg </a:t>
          </a:r>
          <a:endParaRPr lang="nb-NO" sz="900" b="0" i="1" kern="1200" dirty="0">
            <a:solidFill>
              <a:schemeClr val="tx1"/>
            </a:solidFill>
          </a:endParaRPr>
        </a:p>
      </dsp:txBody>
      <dsp:txXfrm>
        <a:off x="4217307" y="591832"/>
        <a:ext cx="1605675" cy="5128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E83F01-98B6-48D8-94FB-465A10B63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24239B8-9596-4BD6-8BC8-5436DCAE4B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74A4902-AC4A-4320-B328-4CED46FC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AE318B8-371C-49F4-8765-9255999E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B56700F-411F-45B3-9AA9-BF02EBE3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592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CB2B2D-CFF4-46AC-9FA0-FB90BDAEC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8786D68-7C90-4C61-A424-924CAE8F5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9E0CC8-1448-4121-A5F6-B574F62F7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A34278-D2F2-4145-A562-372864A0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DBCB348-CC75-414A-852B-CC5237642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409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1EEE24-EF7D-40F8-B412-B58A5E6BF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82C3D4C-1CD9-4327-BE03-0860F38F2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9315A6-4703-48F0-9B89-C895BC88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30D9E1E-BEE4-45D2-9D60-234299C9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DA612CC-295F-4C6B-A0ED-0729313C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869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706FE2-13A5-4B91-8927-A774082F2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3A751E-5344-4C13-9C06-86B49B1BD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5C9A85-FE33-4DBC-9B06-AC4BF07DE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68F5C9-EE1A-4669-86BA-4C71676EF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FDEAB40-9C94-4C7E-95A5-583A2459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38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2EA655-18BD-4940-9F3F-EE3A883F4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81132CA-58AB-4AA4-BDAA-303A97BA2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57B076-6CA1-4CE0-AE95-F7D70706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5BB49E-50BE-480F-8EA1-A87A75335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4A9BAE-DE09-4514-A551-3B7564E8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039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26C4A6-D82F-4DE7-BCA7-06186933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477812-FAF2-4446-9D86-7AE154384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5B428E3-2BC0-404A-A7C9-7579769D9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E70A6DE-03B4-4113-A2D6-87DD0CA9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40B0203-68B7-449D-818A-192C171F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496FAA9-156F-4325-92DB-E12E949E0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328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179507-8F2E-4597-BDBA-B7C9887FF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99CE2E3-97E3-42C1-8019-9B319CB6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6819A54-2421-4244-88B4-3CD2F85B1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C655295-1C45-41E4-9D37-F77EC9A5B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09F1F24-6D8F-4B43-8E19-EA6271C18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C3996DB-0190-4A39-B7D3-9D1C47F6A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A93E881-1CCD-4E89-B200-8392E14A3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D6FE27F-D0A7-4856-83FA-B3E2074AD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59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9E7F37-01A4-4279-A28B-E4A97F153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5DC1DDD-38FA-46D1-B3AE-F31F235D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38880AA-96C5-4794-9169-355758B87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D1EBF7E-43BF-4537-A959-7A94FBA93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886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60D994F-31C6-4D69-8D43-A44EB3F0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A3C2A65-7670-4A6E-AE74-2890F69E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9FA537B-0748-4A29-9021-75F54AB2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56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C24D9D-E41E-4A7F-882F-16A22D2F3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CD43CD-465B-4F0B-9799-F98381D8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FFD266A-4F44-42D6-979B-16E9E99C3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FDB1C34-4098-447F-AB4F-DBE0EDEA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0F788B-7C47-4945-BF71-BC7994E8F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C9BF940-B9E6-4C68-82EB-6CC825F6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967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879652-7E2F-46B9-AF29-B9D5D07FD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4E1BBA9-D68C-441B-9A71-32D998313B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BA79475-9CD5-433B-8A78-E2FE66DF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603A99-011E-42A2-A7CE-436A8B693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29E0FAE-22D5-4A7D-809D-E3BFE235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FDE6AAB-C49C-46AE-B55C-BFFE1DB4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327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07316D4-6D00-4553-B25D-9B92B65CA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6C63C50-AA66-414F-B89F-C5219050A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265D71C-BA36-4D12-AF08-6A2B6DEF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8C037-01CF-4D47-BC37-EA5FDA76FB10}" type="datetimeFigureOut">
              <a:rPr lang="nb-NO" smtClean="0"/>
              <a:t>29.11.2023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CA57DA-F450-4137-9D4F-DAA8C7D34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600C2D-8087-4E08-94C4-1A3AC85C4B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4FD11-DCF8-445D-8F56-48D85438DF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815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91848575"/>
              </p:ext>
            </p:extLst>
          </p:nvPr>
        </p:nvGraphicFramePr>
        <p:xfrm>
          <a:off x="1816626" y="151580"/>
          <a:ext cx="7715721" cy="6078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3" name="Rett linje 22"/>
          <p:cNvCxnSpPr/>
          <p:nvPr/>
        </p:nvCxnSpPr>
        <p:spPr>
          <a:xfrm flipV="1">
            <a:off x="1816626" y="656378"/>
            <a:ext cx="9047895" cy="90862"/>
          </a:xfrm>
          <a:prstGeom prst="line">
            <a:avLst/>
          </a:prstGeom>
          <a:ln>
            <a:solidFill>
              <a:srgbClr val="AED4C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Sylinder 23"/>
          <p:cNvSpPr txBox="1"/>
          <p:nvPr/>
        </p:nvSpPr>
        <p:spPr>
          <a:xfrm>
            <a:off x="9884927" y="274310"/>
            <a:ext cx="1600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Kommunedirektør</a:t>
            </a: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b-NO" sz="105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Stab/støtte</a:t>
            </a: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b-NO" sz="105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Kommunalområder</a:t>
            </a: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b-NO" sz="105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Enheter</a:t>
            </a: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b-NO" sz="105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</a:t>
            </a:r>
          </a:p>
          <a:p>
            <a:endParaRPr lang="nb-NO" sz="9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9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9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9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9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b-NO" sz="105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5" name="Rett linje 24"/>
          <p:cNvCxnSpPr/>
          <p:nvPr/>
        </p:nvCxnSpPr>
        <p:spPr>
          <a:xfrm flipV="1">
            <a:off x="1802591" y="1249667"/>
            <a:ext cx="8908025" cy="29497"/>
          </a:xfrm>
          <a:prstGeom prst="line">
            <a:avLst/>
          </a:prstGeom>
          <a:ln>
            <a:solidFill>
              <a:srgbClr val="AED4C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1816626" y="2095425"/>
            <a:ext cx="9047895" cy="24320"/>
          </a:xfrm>
          <a:prstGeom prst="line">
            <a:avLst/>
          </a:prstGeom>
          <a:ln>
            <a:solidFill>
              <a:srgbClr val="AED4C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e 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21" y="267337"/>
            <a:ext cx="1317870" cy="346532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339219" y="866585"/>
            <a:ext cx="152122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Administrativ organisering</a:t>
            </a:r>
          </a:p>
          <a:p>
            <a:r>
              <a:rPr lang="nb-NO" sz="900" dirty="0"/>
              <a:t>04.09.2023</a:t>
            </a:r>
          </a:p>
        </p:txBody>
      </p:sp>
    </p:spTree>
    <p:extLst>
      <p:ext uri="{BB962C8B-B14F-4D97-AF65-F5344CB8AC3E}">
        <p14:creationId xmlns:p14="http://schemas.microsoft.com/office/powerpoint/2010/main" val="545875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røn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C7D18BEA768B419B352A9B84D48B3E" ma:contentTypeVersion="2" ma:contentTypeDescription="Opprett et nytt dokument." ma:contentTypeScope="" ma:versionID="0f3ae58999447f78c3514bc784e1b4f7">
  <xsd:schema xmlns:xsd="http://www.w3.org/2001/XMLSchema" xmlns:xs="http://www.w3.org/2001/XMLSchema" xmlns:p="http://schemas.microsoft.com/office/2006/metadata/properties" xmlns:ns2="259f0aad-9ed4-4bce-b2ae-ef66d4057b40" targetNamespace="http://schemas.microsoft.com/office/2006/metadata/properties" ma:root="true" ma:fieldsID="b868b0cb2693b138a05f92cea7bab4c1" ns2:_="">
    <xsd:import namespace="259f0aad-9ed4-4bce-b2ae-ef66d4057b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9f0aad-9ed4-4bce-b2ae-ef66d4057b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DEAEEA-6A60-4E7C-9346-2B286784ABB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59f0aad-9ed4-4bce-b2ae-ef66d4057b40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33F102-1FDC-438A-9A81-238DC3F478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9f0aad-9ed4-4bce-b2ae-ef66d4057b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D26F5E-4A5A-416B-82C7-B65A3DB49D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28701</TotalTime>
  <Words>188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&lt;PROSJEKTNAVN&gt;</dc:title>
  <dc:creator>Anne-Lise Brenna Ording</dc:creator>
  <cp:lastModifiedBy>Toni Sjøenden</cp:lastModifiedBy>
  <cp:revision>411</cp:revision>
  <cp:lastPrinted>2020-01-21T11:13:06Z</cp:lastPrinted>
  <dcterms:modified xsi:type="dcterms:W3CDTF">2023-11-29T14:11:14Z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0x010100B4C7D18BEA768B419B352A9B84D48B3E</vt:lpwstr>
  </property>
  <property fmtid="{D5CDD505-2E9C-101B-9397-08002B2CF9AE}" pid="3" name="TaxKeyword">
    <vt:lpwstr/>
  </property>
  <property fmtid="{D5CDD505-2E9C-101B-9397-08002B2CF9AE}" pid="4" name="Order">
    <vt:r8>11100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GtProjectPhase">
    <vt:lpwstr/>
  </property>
  <property fmtid="{D5CDD505-2E9C-101B-9397-08002B2CF9AE}" pid="10" name="GtProjectType">
    <vt:lpwstr>9;#IKT|f43d2dcf-27c8-432d-8b9b-dae09d9b0d7a;#10;#Organisasjonsutvikling|682706ae-a2d7-47ed-81d7-f8b6f30e0340</vt:lpwstr>
  </property>
  <property fmtid="{D5CDD505-2E9C-101B-9397-08002B2CF9AE}" pid="11" name="GtProjectServiceArea">
    <vt:lpwstr>21;#Helse og velferd|88058353-ac05-4652-a4fc-690b649ab03a;#8;#Administrasjon og IKT|b81d2835-beae-41ae-a810-89cf1bea480f</vt:lpwstr>
  </property>
  <property fmtid="{D5CDD505-2E9C-101B-9397-08002B2CF9AE}" pid="12" name="AuthorIds_UIVersion_2048">
    <vt:lpwstr>98</vt:lpwstr>
  </property>
  <property fmtid="{D5CDD505-2E9C-101B-9397-08002B2CF9AE}" pid="13" name="AuthorIds_UIVersion_8192">
    <vt:lpwstr>179</vt:lpwstr>
  </property>
  <property fmtid="{D5CDD505-2E9C-101B-9397-08002B2CF9AE}" pid="14" name="AuthorIds_UIVersion_8704">
    <vt:lpwstr>179</vt:lpwstr>
  </property>
  <property fmtid="{D5CDD505-2E9C-101B-9397-08002B2CF9AE}" pid="15" name="AuthorIds_UIVersion_9216">
    <vt:lpwstr>98</vt:lpwstr>
  </property>
  <property fmtid="{D5CDD505-2E9C-101B-9397-08002B2CF9AE}" pid="16" name="AuthorIds_UIVersion_9728">
    <vt:lpwstr>98</vt:lpwstr>
  </property>
  <property fmtid="{D5CDD505-2E9C-101B-9397-08002B2CF9AE}" pid="17" name="AuthorIds_UIVersion_12800">
    <vt:lpwstr>98</vt:lpwstr>
  </property>
  <property fmtid="{D5CDD505-2E9C-101B-9397-08002B2CF9AE}" pid="18" name="AuthorIds_UIVersion_13824">
    <vt:lpwstr>98</vt:lpwstr>
  </property>
</Properties>
</file>